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2"/>
          <a:stretch/>
        </p:blipFill>
        <p:spPr>
          <a:xfrm>
            <a:off x="0" y="0"/>
            <a:ext cx="6810375" cy="801337"/>
          </a:xfrm>
          <a:prstGeom prst="rect">
            <a:avLst/>
          </a:prstGeom>
        </p:spPr>
      </p:pic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9888C-E7DB-446E-9078-C554544BB230}" type="datetimeFigureOut">
              <a:rPr lang="da-DK" smtClean="0">
                <a:latin typeface="Times New Roman" pitchFamily="18" charset="0"/>
                <a:cs typeface="Times New Roman" pitchFamily="18" charset="0"/>
              </a:rPr>
              <a:pPr/>
              <a:t>06-05-2020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0847-E0E0-4EF1-88B9-C7E81D90CFEF}" type="slidenum">
              <a:rPr lang="da-DK" smtClean="0">
                <a:latin typeface="Times New Roman" pitchFamily="18" charset="0"/>
                <a:cs typeface="Times New Roman" pitchFamily="18" charset="0"/>
              </a:rPr>
              <a:pPr/>
              <a:t>‹nr.›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5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D937378-EFDA-43D6-9B22-80006074F14C}" type="datetimeFigureOut">
              <a:rPr lang="da-DK" smtClean="0"/>
              <a:pPr/>
              <a:t>06-05-2020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A8CB79-3805-45A8-A9AC-E30FC4EE625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511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B79-3805-45A8-A9AC-E30FC4EE625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57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38275"/>
            <a:ext cx="6291262" cy="17907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429000"/>
            <a:ext cx="6291262" cy="2895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97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635080" cy="940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63508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9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 rot="5400000">
            <a:off x="2320240" y="0"/>
            <a:ext cx="6858000" cy="685800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444208" y="274639"/>
            <a:ext cx="1800200" cy="437849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150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 rot="5400000">
            <a:off x="7416924" y="5326707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6482308" y="4759052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38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635080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635080" cy="471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23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5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6635080" cy="36004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100"/>
            </a:lvl5pPr>
            <a:lvl6pPr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192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514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628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3807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38071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52937" y="1535113"/>
            <a:ext cx="323934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52937" y="2174875"/>
            <a:ext cx="3239343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3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4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43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351723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55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565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i master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7565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7565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8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5338" y="1438275"/>
            <a:ext cx="62912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906588"/>
            <a:ext cx="62912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4"/>
            <a:endParaRPr lang="da-DK" dirty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da-DK" dirty="0" smtClean="0"/>
              <a:t>Brugen af </a:t>
            </a:r>
            <a:r>
              <a:rPr lang="da-DK" dirty="0" smtClean="0"/>
              <a:t>repeater-funktion </a:t>
            </a:r>
            <a:r>
              <a:rPr lang="da-DK" dirty="0" smtClean="0"/>
              <a:t>i beredskaberne</a:t>
            </a:r>
            <a:endParaRPr lang="da-DK" dirty="0"/>
          </a:p>
        </p:txBody>
      </p:sp>
      <p:sp>
        <p:nvSpPr>
          <p:cNvPr id="5" name="Undertitel 2"/>
          <p:cNvSpPr>
            <a:spLocks noGrp="1"/>
          </p:cNvSpPr>
          <p:nvPr>
            <p:ph type="subTitle" idx="4294967295"/>
          </p:nvPr>
        </p:nvSpPr>
        <p:spPr>
          <a:xfrm>
            <a:off x="755576" y="3861048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723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Anvendelse af </a:t>
            </a:r>
            <a:r>
              <a:rPr lang="da-DK" dirty="0" err="1"/>
              <a:t>repeater</a:t>
            </a:r>
            <a:r>
              <a:rPr lang="da-DK" dirty="0"/>
              <a:t>-funktion i beredskaberne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 områder </a:t>
            </a:r>
            <a:r>
              <a:rPr lang="da-DK" dirty="0"/>
              <a:t>uden SINE-dækning (TMO), kan kommunikationen opretholdes ved at sætte radioen i DMO. Ved at anvende en </a:t>
            </a:r>
            <a:r>
              <a:rPr lang="da-DK" dirty="0" err="1"/>
              <a:t>repeater</a:t>
            </a:r>
            <a:r>
              <a:rPr lang="da-DK" dirty="0"/>
              <a:t> kan DMO-signalet forlænges, således at rækkevidden bliver længere. DMO- signalet kan kun forlænges </a:t>
            </a:r>
            <a:r>
              <a:rPr lang="da-DK" dirty="0" smtClean="0"/>
              <a:t>én </a:t>
            </a:r>
            <a:r>
              <a:rPr lang="da-DK" dirty="0"/>
              <a:t>gang.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En DMO repeater-funktion </a:t>
            </a:r>
            <a:r>
              <a:rPr lang="da-DK" dirty="0"/>
              <a:t>kan købes både som mobil radio og som håndholdt radio og er tilgængelig hos beredskaberne på følgende tre måder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Mobil radio fast installeret i et køretøj</a:t>
            </a:r>
          </a:p>
          <a:p>
            <a:r>
              <a:rPr lang="da-DK" dirty="0"/>
              <a:t>Mobil radio som bærbar kuffertmodel</a:t>
            </a:r>
          </a:p>
          <a:p>
            <a:r>
              <a:rPr lang="da-DK" dirty="0"/>
              <a:t>Håndholdt radio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4365104"/>
            <a:ext cx="4200465" cy="201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Radiomodel og software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Radiomodel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Ikke </a:t>
            </a:r>
            <a:r>
              <a:rPr lang="da-DK" dirty="0"/>
              <a:t>alle radiomodeller understøtter </a:t>
            </a:r>
            <a:r>
              <a:rPr lang="da-DK" dirty="0" smtClean="0"/>
              <a:t>repeater-funktionen</a:t>
            </a:r>
            <a:r>
              <a:rPr lang="da-DK" dirty="0"/>
              <a:t>. Oplysninger </a:t>
            </a:r>
            <a:r>
              <a:rPr lang="da-DK" dirty="0" smtClean="0"/>
              <a:t>om, </a:t>
            </a:r>
            <a:r>
              <a:rPr lang="da-DK" dirty="0"/>
              <a:t>hvorvidt en pågældende radio understøtter </a:t>
            </a:r>
            <a:r>
              <a:rPr lang="da-DK" dirty="0" smtClean="0"/>
              <a:t>repeater-funktionen, </a:t>
            </a:r>
            <a:r>
              <a:rPr lang="da-DK" dirty="0"/>
              <a:t>kan hentes via </a:t>
            </a:r>
            <a:r>
              <a:rPr lang="da-DK" dirty="0" smtClean="0"/>
              <a:t>databladet </a:t>
            </a:r>
            <a:r>
              <a:rPr lang="da-DK" dirty="0"/>
              <a:t>på internettet eller hos den pågældende leverandør.</a:t>
            </a:r>
          </a:p>
          <a:p>
            <a:endParaRPr lang="da-DK" u="sng" dirty="0"/>
          </a:p>
          <a:p>
            <a:pPr marL="0" indent="0">
              <a:buNone/>
            </a:pPr>
            <a:r>
              <a:rPr lang="da-DK" b="1" dirty="0" err="1"/>
              <a:t>Sotfwarelicens</a:t>
            </a:r>
            <a:endParaRPr lang="da-DK" b="1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Anvendelse </a:t>
            </a:r>
            <a:r>
              <a:rPr lang="da-DK" dirty="0"/>
              <a:t>af </a:t>
            </a:r>
            <a:r>
              <a:rPr lang="da-DK" dirty="0" err="1"/>
              <a:t>repeater</a:t>
            </a:r>
            <a:r>
              <a:rPr lang="da-DK" dirty="0"/>
              <a:t> kræver en softwarelicens, som kan købes hos radioleverandøren. Det skal bemærkes, at såfremt en radio understøtter repeater-funktionen vil funktionen først være tilgængelig, når licensoptionen er tilkøbt og </a:t>
            </a:r>
            <a:r>
              <a:rPr lang="da-DK" dirty="0" smtClean="0"/>
              <a:t>er </a:t>
            </a:r>
            <a:r>
              <a:rPr lang="da-DK" dirty="0"/>
              <a:t>’åbnet’ i </a:t>
            </a:r>
            <a:r>
              <a:rPr lang="da-DK" dirty="0"/>
              <a:t>radioen via programmering 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894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Opsætning af en </a:t>
            </a:r>
            <a:r>
              <a:rPr lang="da-DK" dirty="0" err="1"/>
              <a:t>repeater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7067128" cy="471338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Opsætning </a:t>
            </a:r>
            <a:r>
              <a:rPr lang="da-DK" dirty="0"/>
              <a:t>af en </a:t>
            </a:r>
            <a:r>
              <a:rPr lang="da-DK" dirty="0" err="1"/>
              <a:t>repeater</a:t>
            </a:r>
            <a:r>
              <a:rPr lang="da-DK" dirty="0"/>
              <a:t> </a:t>
            </a:r>
            <a:r>
              <a:rPr lang="da-DK" dirty="0" smtClean="0"/>
              <a:t>sker </a:t>
            </a:r>
            <a:r>
              <a:rPr lang="da-DK" dirty="0"/>
              <a:t>på følgende måde: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Vælg </a:t>
            </a:r>
            <a:r>
              <a:rPr lang="da-DK" dirty="0"/>
              <a:t>den pågældende DMO-talegruppe, som ønskes anvendt sammen med </a:t>
            </a:r>
            <a:r>
              <a:rPr lang="da-DK" dirty="0" err="1"/>
              <a:t>repeateren</a:t>
            </a:r>
            <a:r>
              <a:rPr lang="da-DK" dirty="0" smtClean="0"/>
              <a:t>.</a:t>
            </a:r>
          </a:p>
          <a:p>
            <a:r>
              <a:rPr lang="da-DK" dirty="0" smtClean="0"/>
              <a:t>Aktivér </a:t>
            </a:r>
            <a:r>
              <a:rPr lang="da-DK" dirty="0" smtClean="0"/>
              <a:t>repeater-funktionen </a:t>
            </a:r>
            <a:r>
              <a:rPr lang="da-DK" dirty="0"/>
              <a:t>på </a:t>
            </a:r>
            <a:r>
              <a:rPr lang="da-DK" dirty="0" smtClean="0"/>
              <a:t>den håndholdte radio. </a:t>
            </a:r>
            <a:endParaRPr lang="da-DK" dirty="0"/>
          </a:p>
          <a:p>
            <a:pPr lvl="1"/>
            <a:r>
              <a:rPr lang="da-DK" dirty="0"/>
              <a:t>Dit beredskab kan eventuelt have forprogrammeret dette via hurtig-taster. </a:t>
            </a:r>
            <a:r>
              <a:rPr lang="da-DK" dirty="0" err="1"/>
              <a:t>Radioprogammøren</a:t>
            </a:r>
            <a:r>
              <a:rPr lang="da-DK" dirty="0"/>
              <a:t> i dit beredskab har denne viden.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Dit beredskab kan evt. også have programmeret en dedikeret </a:t>
            </a:r>
            <a:r>
              <a:rPr lang="da-DK" dirty="0" smtClean="0"/>
              <a:t>håndhold radio </a:t>
            </a:r>
            <a:r>
              <a:rPr lang="da-DK" dirty="0"/>
              <a:t>til </a:t>
            </a:r>
            <a:r>
              <a:rPr lang="da-DK" i="1" dirty="0"/>
              <a:t>kun </a:t>
            </a:r>
            <a:r>
              <a:rPr lang="da-DK" dirty="0"/>
              <a:t>at fungere som repeater, således at radioen altid starter </a:t>
            </a:r>
            <a:r>
              <a:rPr lang="da-DK" dirty="0" smtClean="0"/>
              <a:t>op i </a:t>
            </a:r>
            <a:r>
              <a:rPr lang="da-DK" dirty="0"/>
              <a:t>repeater-tilstand, når radioen tændes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r>
              <a:rPr lang="da-DK" dirty="0" smtClean="0"/>
              <a:t>Placér </a:t>
            </a:r>
            <a:r>
              <a:rPr lang="da-DK" dirty="0"/>
              <a:t>repeateren højt i et </a:t>
            </a:r>
            <a:r>
              <a:rPr lang="da-DK" dirty="0" smtClean="0"/>
              <a:t>lokale eksempelvis på en </a:t>
            </a:r>
            <a:r>
              <a:rPr lang="da-DK" dirty="0"/>
              <a:t>reol, en hylde eller lignende</a:t>
            </a:r>
            <a:r>
              <a:rPr lang="da-DK" dirty="0" smtClean="0"/>
              <a:t>. </a:t>
            </a:r>
            <a:r>
              <a:rPr lang="da-DK" dirty="0"/>
              <a:t>Gerne ved et vindue, i en </a:t>
            </a:r>
            <a:r>
              <a:rPr lang="da-DK" dirty="0" err="1"/>
              <a:t>foyér</a:t>
            </a:r>
            <a:r>
              <a:rPr lang="da-DK" dirty="0"/>
              <a:t>, hall, trappeopgang m.m. således, at DMO- signalet får de bedste vilkår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283968" y="4581128"/>
            <a:ext cx="5112568" cy="25534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400" dirty="0"/>
              <a:t>De øvrige radioer som lytter med på den DMO-talegruppe, som er i </a:t>
            </a:r>
            <a:r>
              <a:rPr lang="da-DK" sz="1400" dirty="0" err="1"/>
              <a:t>repeater</a:t>
            </a:r>
            <a:r>
              <a:rPr lang="da-DK" sz="1400" dirty="0"/>
              <a:t>-mode, vil indikere, at de har forbindelse til </a:t>
            </a:r>
            <a:r>
              <a:rPr lang="da-DK" sz="1400" dirty="0" err="1"/>
              <a:t>repeateren</a:t>
            </a:r>
            <a:r>
              <a:rPr lang="da-DK" sz="1400" dirty="0"/>
              <a:t> med et ikon i displayet, så længe der er forbindelse. Når radioen mister forbindelsen til </a:t>
            </a:r>
            <a:r>
              <a:rPr lang="da-DK" sz="1400" dirty="0" err="1"/>
              <a:t>repeateren</a:t>
            </a:r>
            <a:r>
              <a:rPr lang="da-DK" sz="1400" dirty="0"/>
              <a:t> (eksempelvis under indtrængen i bygning), kommer der en </a:t>
            </a:r>
            <a:r>
              <a:rPr lang="da-DK" sz="1400" dirty="0" err="1"/>
              <a:t>bip-lyd</a:t>
            </a:r>
            <a:r>
              <a:rPr lang="da-DK" sz="1400" dirty="0"/>
              <a:t>, som indikerer, at der ikke længere er dækning fra </a:t>
            </a:r>
            <a:r>
              <a:rPr lang="da-DK" sz="1400" dirty="0" err="1"/>
              <a:t>repeateren</a:t>
            </a:r>
            <a:r>
              <a:rPr lang="da-DK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6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Center for Beredskabskommunikations (CFB) anbefalinger, når </a:t>
            </a:r>
            <a:r>
              <a:rPr lang="da-DK" dirty="0" err="1" smtClean="0"/>
              <a:t>repeater</a:t>
            </a:r>
            <a:r>
              <a:rPr lang="da-DK" dirty="0" smtClean="0"/>
              <a:t> </a:t>
            </a:r>
            <a:r>
              <a:rPr lang="da-DK" dirty="0"/>
              <a:t>skal </a:t>
            </a:r>
            <a:r>
              <a:rPr lang="da-DK" dirty="0" smtClean="0"/>
              <a:t>anvendes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995120" cy="5256584"/>
          </a:xfrm>
        </p:spPr>
        <p:txBody>
          <a:bodyPr/>
          <a:lstStyle/>
          <a:p>
            <a:pPr marL="457200" lvl="1" indent="0">
              <a:buNone/>
            </a:pPr>
            <a:endParaRPr lang="da-DK" dirty="0"/>
          </a:p>
          <a:p>
            <a:r>
              <a:rPr lang="da-DK" dirty="0" smtClean="0"/>
              <a:t>En </a:t>
            </a:r>
            <a:r>
              <a:rPr lang="da-DK" dirty="0" err="1"/>
              <a:t>repeater</a:t>
            </a:r>
            <a:r>
              <a:rPr lang="da-DK" dirty="0"/>
              <a:t> kan med fordel mærkes tydeligt op, med eksempelvis en farvet plade på tastaturet (</a:t>
            </a:r>
            <a:r>
              <a:rPr lang="da-DK" dirty="0" err="1"/>
              <a:t>Sepura</a:t>
            </a:r>
            <a:r>
              <a:rPr lang="da-DK" dirty="0"/>
              <a:t>), en farvet ring omkring antennen (Motorola) eller anden tydelig opmærkning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Repeater-funktionen er kun relevant for DMO, så radioen behøver kun at have </a:t>
            </a:r>
            <a:r>
              <a:rPr lang="da-DK" dirty="0" smtClean="0"/>
              <a:t>DMO-talegrupper </a:t>
            </a:r>
            <a:r>
              <a:rPr lang="da-DK" dirty="0" err="1"/>
              <a:t>indprogrammeret</a:t>
            </a:r>
            <a:r>
              <a:rPr lang="da-DK" dirty="0"/>
              <a:t>, og behøver ikke nødvendigvis at have </a:t>
            </a:r>
            <a:r>
              <a:rPr lang="da-DK" dirty="0" smtClean="0"/>
              <a:t>TMO-talegrupper </a:t>
            </a:r>
            <a:r>
              <a:rPr lang="da-DK" dirty="0" err="1"/>
              <a:t>indprogrammeret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Ved anvendelse af </a:t>
            </a:r>
            <a:r>
              <a:rPr lang="da-DK" dirty="0" smtClean="0"/>
              <a:t>repeater </a:t>
            </a:r>
            <a:r>
              <a:rPr lang="da-DK" dirty="0"/>
              <a:t>tager det ekstra tid fra når PTT-tasten slippes til kaldet afsluttes for modtageren. Sørg for at tage dig god tid (</a:t>
            </a:r>
            <a:r>
              <a:rPr lang="da-DK" dirty="0" smtClean="0"/>
              <a:t>tænk-tast-tøv-tal</a:t>
            </a:r>
            <a:r>
              <a:rPr lang="da-DK" dirty="0"/>
              <a:t>) – ellers risikerer du, at du ikke hører hele transmissionen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Ikoner </a:t>
            </a:r>
            <a:r>
              <a:rPr lang="da-DK" dirty="0"/>
              <a:t>i displayet på radioen viser hele tiden </a:t>
            </a:r>
            <a:r>
              <a:rPr lang="da-DK" dirty="0" smtClean="0"/>
              <a:t>repeater-tilstanden</a:t>
            </a:r>
            <a:r>
              <a:rPr lang="da-DK" dirty="0"/>
              <a:t>. Radioens manual kan hjælpe dig med at se, hvad ikonerne betyder (forskelligt fra fabrikat til fabrikat</a:t>
            </a:r>
            <a:r>
              <a:rPr lang="da-DK" dirty="0" smtClean="0"/>
              <a:t>).</a:t>
            </a:r>
          </a:p>
          <a:p>
            <a:endParaRPr lang="da-DK" dirty="0"/>
          </a:p>
          <a:p>
            <a:r>
              <a:rPr lang="da-DK" dirty="0"/>
              <a:t>Radioen skal programmeres i forhold til om det er </a:t>
            </a:r>
            <a:r>
              <a:rPr lang="da-DK" dirty="0" err="1"/>
              <a:t>repeater</a:t>
            </a:r>
            <a:r>
              <a:rPr lang="da-DK" dirty="0"/>
              <a:t> eller gateway, der skal prioriteres højest (gælder kun for vognradioer</a:t>
            </a:r>
            <a:r>
              <a:rPr lang="da-DK" dirty="0" smtClean="0"/>
              <a:t>).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2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Center for Beredskabskommunikations (CFB) anbefalinger, når </a:t>
            </a:r>
            <a:r>
              <a:rPr lang="da-DK" dirty="0" err="1"/>
              <a:t>repeater</a:t>
            </a:r>
            <a:r>
              <a:rPr lang="da-DK" dirty="0"/>
              <a:t> skal anvendes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</a:t>
            </a:r>
            <a:r>
              <a:rPr lang="da-DK" dirty="0" err="1"/>
              <a:t>repeater</a:t>
            </a:r>
            <a:r>
              <a:rPr lang="da-DK" dirty="0"/>
              <a:t> skal </a:t>
            </a:r>
            <a:r>
              <a:rPr lang="da-DK" i="1" dirty="0"/>
              <a:t>kun </a:t>
            </a:r>
            <a:r>
              <a:rPr lang="da-DK" dirty="0"/>
              <a:t>være tændt under øvelse, test og indsats. Efter endt indsats skal </a:t>
            </a:r>
            <a:r>
              <a:rPr lang="da-DK" dirty="0" err="1"/>
              <a:t>repeateren</a:t>
            </a:r>
            <a:r>
              <a:rPr lang="da-DK" dirty="0"/>
              <a:t> slukkes. </a:t>
            </a:r>
            <a:r>
              <a:rPr lang="da-DK" dirty="0" err="1"/>
              <a:t>Repeatere</a:t>
            </a:r>
            <a:r>
              <a:rPr lang="da-DK" dirty="0"/>
              <a:t> må ikke konsekvent være tændt, fordi man derved kan risikere at forstyrre andres indsats, eksempelvis ved </a:t>
            </a:r>
            <a:r>
              <a:rPr lang="da-DK" dirty="0" err="1"/>
              <a:t>repeatere</a:t>
            </a:r>
            <a:r>
              <a:rPr lang="da-DK" dirty="0"/>
              <a:t> monteret fast på bygninger i byen, hvis man med et køretøj kører igennem et andet indsatsområde osv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I et indsatsområde skal man være opmærksom på, om andre beredskaber også benytter </a:t>
            </a:r>
            <a:r>
              <a:rPr lang="da-DK" dirty="0" err="1"/>
              <a:t>repeater</a:t>
            </a:r>
            <a:r>
              <a:rPr lang="da-DK" dirty="0"/>
              <a:t>. Brugen af </a:t>
            </a:r>
            <a:r>
              <a:rPr lang="da-DK" dirty="0" err="1"/>
              <a:t>repeatere</a:t>
            </a:r>
            <a:r>
              <a:rPr lang="da-DK" dirty="0"/>
              <a:t> i DMO på et skadested kræver koordinering med eget og øvrige beredskaber. Det er indsatsledelsen på skadestedet, som har ansvaret for kommunikationsskitsen på </a:t>
            </a:r>
            <a:r>
              <a:rPr lang="da-DK" dirty="0" smtClean="0"/>
              <a:t>skadestedet, </a:t>
            </a:r>
            <a:r>
              <a:rPr lang="da-DK" dirty="0"/>
              <a:t>herunder både kommunikation i TMO og i DMO, og dermed også på anvendelse af repeater (og gateway) på skadestedet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Det anbefales at sikre en tilbagevendende undervisning og træning i opsætning og anvendelse af </a:t>
            </a:r>
            <a:r>
              <a:rPr lang="da-DK" dirty="0" err="1"/>
              <a:t>repeater</a:t>
            </a:r>
            <a:r>
              <a:rPr lang="da-DK" dirty="0"/>
              <a:t>, særligt for holdledere fra Brand &amp; Redning. Det anbefales ligeledes igennem faste rutiner og øvelser at teste og tjekke </a:t>
            </a:r>
            <a:r>
              <a:rPr lang="da-DK" dirty="0" err="1"/>
              <a:t>repeateren</a:t>
            </a:r>
            <a:r>
              <a:rPr lang="da-DK" dirty="0"/>
              <a:t> løbende, så man ved, at den virker under indsats.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817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Opmærksomhedspunkter ved anvendelse af </a:t>
            </a:r>
            <a:br>
              <a:rPr lang="da-DK" dirty="0" smtClean="0"/>
            </a:br>
            <a:r>
              <a:rPr lang="da-DK" dirty="0" smtClean="0"/>
              <a:t>repeater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er ikke muligt, at anvende repeater og gateway på samme talegruppe samtidigt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Det er ikke muligt at anvende to eller flere repeatere på samme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DMO-talegruppe samtidigt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Hvis der er flere </a:t>
            </a:r>
            <a:r>
              <a:rPr lang="da-DK" dirty="0" err="1"/>
              <a:t>repeatere</a:t>
            </a:r>
            <a:r>
              <a:rPr lang="da-DK" dirty="0"/>
              <a:t> placeret fysisk tæt på hinanden, er det ikke nødvendigvis et problem, så længe de ikke anvender samme talegruppe.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23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Fordele og ulemper ved håndholdt repeater, ved kuffertløsning og ved </a:t>
            </a:r>
            <a:r>
              <a:rPr lang="da-DK" dirty="0" smtClean="0"/>
              <a:t>vognradio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		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3433"/>
            <a:ext cx="7128792" cy="52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79761"/>
      </p:ext>
    </p:extLst>
  </p:cSld>
  <p:clrMapOvr>
    <a:masterClrMapping/>
  </p:clrMapOvr>
</p:sld>
</file>

<file path=ppt/theme/theme1.xml><?xml version="1.0" encoding="utf-8"?>
<a:theme xmlns:a="http://schemas.openxmlformats.org/drawingml/2006/main" name="CFB_Pres_DK_template_ny">
  <a:themeElements>
    <a:clrScheme name="CFB">
      <a:dk1>
        <a:sysClr val="windowText" lastClr="000000"/>
      </a:dk1>
      <a:lt1>
        <a:sysClr val="window" lastClr="FFFFFF"/>
      </a:lt1>
      <a:dk2>
        <a:srgbClr val="001E3C"/>
      </a:dk2>
      <a:lt2>
        <a:srgbClr val="B1E3FF"/>
      </a:lt2>
      <a:accent1>
        <a:srgbClr val="D4E600"/>
      </a:accent1>
      <a:accent2>
        <a:srgbClr val="959595"/>
      </a:accent2>
      <a:accent3>
        <a:srgbClr val="3C3C3C"/>
      </a:accent3>
      <a:accent4>
        <a:srgbClr val="CECECE"/>
      </a:accent4>
      <a:accent5>
        <a:srgbClr val="4BACC6"/>
      </a:accent5>
      <a:accent6>
        <a:srgbClr val="E2F4FF"/>
      </a:accent6>
      <a:hlink>
        <a:srgbClr val="1B99CD"/>
      </a:hlink>
      <a:folHlink>
        <a:srgbClr val="959595"/>
      </a:folHlink>
    </a:clrScheme>
    <a:fontScheme name="CF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3BA65158-69F2-4228-9BE4-6DAB0EBE09E9}" vid="{3C0714A5-E985-46C5-840E-587164747A44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CFB-præsentation DK</Template>
  <TotalTime>114</TotalTime>
  <Words>692</Words>
  <Application>Microsoft Office PowerPoint</Application>
  <PresentationFormat>Skærmshow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CFB_Pres_DK_template_ny</vt:lpstr>
      <vt:lpstr>Brugen af repeater-funktion i beredskaberne</vt:lpstr>
      <vt:lpstr>Anvendelse af repeater-funktion i beredskaberne  </vt:lpstr>
      <vt:lpstr>Radiomodel og software</vt:lpstr>
      <vt:lpstr>Opsætning af en repeater </vt:lpstr>
      <vt:lpstr>Center for Beredskabskommunikations (CFB) anbefalinger, når repeater skal anvendes</vt:lpstr>
      <vt:lpstr>Center for Beredskabskommunikations (CFB) anbefalinger, når repeater skal anvendes</vt:lpstr>
      <vt:lpstr>Opmærksomhedspunkter ved anvendelse af  repeater</vt:lpstr>
      <vt:lpstr>Fordele og ulemper ved håndholdt repeater, ved kuffertløsning og ved vognradio </vt:lpstr>
    </vt:vector>
  </TitlesOfParts>
  <Company>Rigspolitiets Koncern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Roitmann, Katja Cerisier (KRO023)</dc:creator>
  <cp:lastModifiedBy>Marfelt, Malene Mouritze (MMM003)</cp:lastModifiedBy>
  <cp:revision>8</cp:revision>
  <cp:lastPrinted>2015-04-23T06:46:07Z</cp:lastPrinted>
  <dcterms:created xsi:type="dcterms:W3CDTF">2020-04-21T07:47:03Z</dcterms:created>
  <dcterms:modified xsi:type="dcterms:W3CDTF">2020-05-06T10:07:59Z</dcterms:modified>
</cp:coreProperties>
</file>