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4" r:id="rId3"/>
    <p:sldId id="27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10375" cy="99425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5" d="100"/>
          <a:sy n="115" d="100"/>
        </p:scale>
        <p:origin x="1530" y="114"/>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46"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b="85672"/>
          <a:stretch/>
        </p:blipFill>
        <p:spPr>
          <a:xfrm>
            <a:off x="0" y="0"/>
            <a:ext cx="6810375" cy="801337"/>
          </a:xfrm>
          <a:prstGeom prst="rect">
            <a:avLst/>
          </a:prstGeom>
        </p:spPr>
      </p:pic>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dirty="0">
              <a:latin typeface="Times New Roman" pitchFamily="18" charset="0"/>
              <a:cs typeface="Times New Roman" pitchFamily="18" charset="0"/>
            </a:endParaRPr>
          </a:p>
        </p:txBody>
      </p:sp>
      <p:sp>
        <p:nvSpPr>
          <p:cNvPr id="3" name="Pladsholder til dato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849888C-E7DB-446E-9078-C554544BB230}" type="datetimeFigureOut">
              <a:rPr lang="da-DK" smtClean="0">
                <a:latin typeface="Times New Roman" pitchFamily="18" charset="0"/>
                <a:cs typeface="Times New Roman" pitchFamily="18" charset="0"/>
              </a:rPr>
              <a:pPr/>
              <a:t>17-05-2023</a:t>
            </a:fld>
            <a:endParaRPr lang="da-DK" dirty="0">
              <a:latin typeface="Times New Roman" pitchFamily="18" charset="0"/>
              <a:cs typeface="Times New Roman" pitchFamily="18" charset="0"/>
            </a:endParaRPr>
          </a:p>
        </p:txBody>
      </p:sp>
      <p:sp>
        <p:nvSpPr>
          <p:cNvPr id="4" name="Pladsholder til sidefod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dirty="0">
              <a:latin typeface="Times New Roman" pitchFamily="18" charset="0"/>
              <a:cs typeface="Times New Roman" pitchFamily="18" charset="0"/>
            </a:endParaRPr>
          </a:p>
        </p:txBody>
      </p:sp>
      <p:sp>
        <p:nvSpPr>
          <p:cNvPr id="5" name="Pladsholder til diasnumm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E61E0847-E0E0-4EF1-88B9-C7E81D90CFEF}" type="slidenum">
              <a:rPr lang="da-DK" smtClean="0">
                <a:latin typeface="Times New Roman" pitchFamily="18" charset="0"/>
                <a:cs typeface="Times New Roman" pitchFamily="18" charset="0"/>
              </a:rPr>
              <a:pPr/>
              <a:t>‹nr.›</a:t>
            </a:fld>
            <a:endParaRPr lang="da-DK" dirty="0">
              <a:latin typeface="Times New Roman" pitchFamily="18" charset="0"/>
              <a:cs typeface="Times New Roman" pitchFamily="18" charset="0"/>
            </a:endParaRPr>
          </a:p>
        </p:txBody>
      </p:sp>
    </p:spTree>
    <p:extLst>
      <p:ext uri="{BB962C8B-B14F-4D97-AF65-F5344CB8AC3E}">
        <p14:creationId xmlns:p14="http://schemas.microsoft.com/office/powerpoint/2010/main" val="668951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atin typeface="Times New Roman" pitchFamily="18" charset="0"/>
                <a:cs typeface="Times New Roman" pitchFamily="18" charset="0"/>
              </a:defRPr>
            </a:lvl1pPr>
          </a:lstStyle>
          <a:p>
            <a:endParaRPr lang="da-DK" dirty="0"/>
          </a:p>
        </p:txBody>
      </p:sp>
      <p:sp>
        <p:nvSpPr>
          <p:cNvPr id="3" name="Pladsholder til dato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atin typeface="Times New Roman" pitchFamily="18" charset="0"/>
                <a:cs typeface="Times New Roman" pitchFamily="18" charset="0"/>
              </a:defRPr>
            </a:lvl1pPr>
          </a:lstStyle>
          <a:p>
            <a:fld id="{2D937378-EFDA-43D6-9B22-80006074F14C}" type="datetimeFigureOut">
              <a:rPr lang="da-DK" smtClean="0"/>
              <a:pPr/>
              <a:t>17-05-2023</a:t>
            </a:fld>
            <a:endParaRPr lang="da-DK" dirty="0"/>
          </a:p>
        </p:txBody>
      </p:sp>
      <p:sp>
        <p:nvSpPr>
          <p:cNvPr id="4" name="Pladsholder til diasbillede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6" name="Pladsholder til sidefod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atin typeface="Times New Roman" pitchFamily="18" charset="0"/>
                <a:cs typeface="Times New Roman" pitchFamily="18" charset="0"/>
              </a:defRPr>
            </a:lvl1pPr>
          </a:lstStyle>
          <a:p>
            <a:endParaRPr lang="da-DK" dirty="0"/>
          </a:p>
        </p:txBody>
      </p:sp>
      <p:sp>
        <p:nvSpPr>
          <p:cNvPr id="7" name="Pladsholder til dias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atin typeface="Times New Roman" pitchFamily="18" charset="0"/>
                <a:cs typeface="Times New Roman" pitchFamily="18" charset="0"/>
              </a:defRPr>
            </a:lvl1pPr>
          </a:lstStyle>
          <a:p>
            <a:fld id="{71A8CB79-3805-45A8-A9AC-E30FC4EE625F}" type="slidenum">
              <a:rPr lang="da-DK" smtClean="0"/>
              <a:pPr/>
              <a:t>‹nr.›</a:t>
            </a:fld>
            <a:endParaRPr lang="da-DK" dirty="0"/>
          </a:p>
        </p:txBody>
      </p:sp>
    </p:spTree>
    <p:extLst>
      <p:ext uri="{BB962C8B-B14F-4D97-AF65-F5344CB8AC3E}">
        <p14:creationId xmlns:p14="http://schemas.microsoft.com/office/powerpoint/2010/main" val="51511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itchFamily="18" charset="0"/>
        <a:ea typeface="+mn-ea"/>
        <a:cs typeface="Times New Roman" pitchFamily="18" charset="0"/>
      </a:defRPr>
    </a:lvl1pPr>
    <a:lvl2pPr marL="457200" algn="l" defTabSz="914400" rtl="0" eaLnBrk="1" latinLnBrk="0" hangingPunct="1">
      <a:defRPr sz="1200" kern="1200">
        <a:solidFill>
          <a:schemeClr val="tx1"/>
        </a:solidFill>
        <a:latin typeface="Times New Roman" pitchFamily="18" charset="0"/>
        <a:ea typeface="+mn-ea"/>
        <a:cs typeface="Times New Roman" pitchFamily="18" charset="0"/>
      </a:defRPr>
    </a:lvl2pPr>
    <a:lvl3pPr marL="914400" algn="l" defTabSz="914400" rtl="0" eaLnBrk="1" latinLnBrk="0" hangingPunct="1">
      <a:defRPr sz="1200" kern="1200">
        <a:solidFill>
          <a:schemeClr val="tx1"/>
        </a:solidFill>
        <a:latin typeface="Times New Roman" pitchFamily="18" charset="0"/>
        <a:ea typeface="+mn-ea"/>
        <a:cs typeface="Times New Roman" pitchFamily="18" charset="0"/>
      </a:defRPr>
    </a:lvl3pPr>
    <a:lvl4pPr marL="1371600" algn="l" defTabSz="914400" rtl="0" eaLnBrk="1" latinLnBrk="0" hangingPunct="1">
      <a:defRPr sz="1200" kern="1200">
        <a:solidFill>
          <a:schemeClr val="tx1"/>
        </a:solidFill>
        <a:latin typeface="Times New Roman" pitchFamily="18" charset="0"/>
        <a:ea typeface="+mn-ea"/>
        <a:cs typeface="Times New Roman" pitchFamily="18" charset="0"/>
      </a:defRPr>
    </a:lvl4pPr>
    <a:lvl5pPr marL="1828800" algn="l" defTabSz="914400" rtl="0" eaLnBrk="1" latinLnBrk="0" hangingPunct="1">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71A8CB79-3805-45A8-A9AC-E30FC4EE625F}" type="slidenum">
              <a:rPr lang="da-DK" smtClean="0"/>
              <a:pPr/>
              <a:t>1</a:t>
            </a:fld>
            <a:endParaRPr lang="da-DK" dirty="0"/>
          </a:p>
        </p:txBody>
      </p:sp>
    </p:spTree>
    <p:extLst>
      <p:ext uri="{BB962C8B-B14F-4D97-AF65-F5344CB8AC3E}">
        <p14:creationId xmlns:p14="http://schemas.microsoft.com/office/powerpoint/2010/main" val="2165709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3" name="Billed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2"/>
          <p:cNvSpPr>
            <a:spLocks noGrp="1" noChangeArrowheads="1"/>
          </p:cNvSpPr>
          <p:nvPr>
            <p:ph type="ctrTitle"/>
          </p:nvPr>
        </p:nvSpPr>
        <p:spPr>
          <a:xfrm>
            <a:off x="719138" y="1438275"/>
            <a:ext cx="6291262" cy="1790700"/>
          </a:xfrm>
          <a:prstGeom prst="rect">
            <a:avLst/>
          </a:prstGeom>
        </p:spPr>
        <p:txBody>
          <a:bodyPr anchor="b"/>
          <a:lstStyle>
            <a:lvl1pPr algn="l">
              <a:lnSpc>
                <a:spcPts val="3600"/>
              </a:lnSpc>
              <a:defRPr sz="2800" b="1">
                <a:latin typeface="Arial" pitchFamily="34" charset="0"/>
                <a:cs typeface="Arial" pitchFamily="34" charset="0"/>
              </a:defRPr>
            </a:lvl1pPr>
          </a:lstStyle>
          <a:p>
            <a:r>
              <a:rPr lang="da-DK" smtClean="0"/>
              <a:t>Klik for at redigere i master</a:t>
            </a:r>
            <a:endParaRPr lang="da-DK" dirty="0"/>
          </a:p>
        </p:txBody>
      </p:sp>
      <p:sp>
        <p:nvSpPr>
          <p:cNvPr id="10" name="Rectangle 3"/>
          <p:cNvSpPr>
            <a:spLocks noGrp="1" noChangeArrowheads="1"/>
          </p:cNvSpPr>
          <p:nvPr>
            <p:ph type="subTitle" idx="1"/>
          </p:nvPr>
        </p:nvSpPr>
        <p:spPr>
          <a:xfrm>
            <a:off x="719138" y="3429000"/>
            <a:ext cx="6291262" cy="2895600"/>
          </a:xfrm>
          <a:prstGeom prst="rect">
            <a:avLst/>
          </a:prstGeom>
        </p:spPr>
        <p:txBody>
          <a:bodyPr/>
          <a:lstStyle>
            <a:lvl1pPr marL="0" indent="0">
              <a:lnSpc>
                <a:spcPts val="2400"/>
              </a:lnSpc>
              <a:buNone/>
              <a:defRPr sz="2000">
                <a:latin typeface="Arial" pitchFamily="34" charset="0"/>
                <a:cs typeface="Arial" pitchFamily="34" charset="0"/>
              </a:defRPr>
            </a:lvl1pPr>
          </a:lstStyle>
          <a:p>
            <a:r>
              <a:rPr lang="da-DK" smtClean="0"/>
              <a:t>Klik for at redigere undertiteltypografien i masteren</a:t>
            </a:r>
            <a:endParaRPr lang="da-DK" dirty="0"/>
          </a:p>
        </p:txBody>
      </p:sp>
    </p:spTree>
    <p:extLst>
      <p:ext uri="{BB962C8B-B14F-4D97-AF65-F5344CB8AC3E}">
        <p14:creationId xmlns:p14="http://schemas.microsoft.com/office/powerpoint/2010/main" val="402973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6635080" cy="940966"/>
          </a:xfrm>
          <a:prstGeom prst="rect">
            <a:avLst/>
          </a:prstGeom>
        </p:spPr>
        <p:txBody>
          <a:bodyPr/>
          <a:lstStyle>
            <a:lvl1pPr>
              <a:defRPr/>
            </a:lvl1pPr>
          </a:lstStyle>
          <a:p>
            <a:r>
              <a:rPr lang="da-DK" smtClean="0"/>
              <a:t>Klik for at redigere i master</a:t>
            </a:r>
            <a:endParaRPr lang="da-DK" dirty="0"/>
          </a:p>
        </p:txBody>
      </p:sp>
      <p:sp>
        <p:nvSpPr>
          <p:cNvPr id="3" name="Pladsholder til lodret titel 2"/>
          <p:cNvSpPr>
            <a:spLocks noGrp="1"/>
          </p:cNvSpPr>
          <p:nvPr>
            <p:ph type="body" orient="vert" idx="1"/>
          </p:nvPr>
        </p:nvSpPr>
        <p:spPr>
          <a:xfrm>
            <a:off x="457200" y="1600200"/>
            <a:ext cx="6635080" cy="4525963"/>
          </a:xfrm>
          <a:prstGeom prst="rect">
            <a:avLst/>
          </a:prstGeo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194591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pic>
        <p:nvPicPr>
          <p:cNvPr id="4" name="Billed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25000"/>
          <a:stretch/>
        </p:blipFill>
        <p:spPr>
          <a:xfrm rot="5400000">
            <a:off x="2320240" y="0"/>
            <a:ext cx="6858000" cy="6858000"/>
          </a:xfrm>
          <a:prstGeom prst="rect">
            <a:avLst/>
          </a:prstGeom>
        </p:spPr>
      </p:pic>
      <p:sp>
        <p:nvSpPr>
          <p:cNvPr id="2" name="Lodret titel 1"/>
          <p:cNvSpPr>
            <a:spLocks noGrp="1"/>
          </p:cNvSpPr>
          <p:nvPr>
            <p:ph type="title" orient="vert" hasCustomPrompt="1"/>
          </p:nvPr>
        </p:nvSpPr>
        <p:spPr>
          <a:xfrm>
            <a:off x="6444208" y="274639"/>
            <a:ext cx="1800200" cy="4378498"/>
          </a:xfrm>
          <a:prstGeom prst="rect">
            <a:avLst/>
          </a:prstGeom>
        </p:spPr>
        <p:txBody>
          <a:bodyPr vert="eaVert"/>
          <a:lstStyle>
            <a:lvl1pPr>
              <a:defRPr/>
            </a:lvl1pPr>
          </a:lstStyle>
          <a:p>
            <a:r>
              <a:rPr lang="da-DK" dirty="0" smtClean="0"/>
              <a:t/>
            </a:r>
            <a:br>
              <a:rPr lang="da-DK" dirty="0" smtClean="0"/>
            </a:br>
            <a:r>
              <a:rPr lang="da-DK" dirty="0" smtClean="0"/>
              <a:t>Klik for at redigere i master</a:t>
            </a:r>
            <a:endParaRPr lang="da-DK" dirty="0"/>
          </a:p>
        </p:txBody>
      </p:sp>
      <p:sp>
        <p:nvSpPr>
          <p:cNvPr id="3" name="Pladsholder til lodret titel 2"/>
          <p:cNvSpPr>
            <a:spLocks noGrp="1"/>
          </p:cNvSpPr>
          <p:nvPr>
            <p:ph type="body" orient="vert" idx="1"/>
          </p:nvPr>
        </p:nvSpPr>
        <p:spPr>
          <a:xfrm>
            <a:off x="457200" y="274638"/>
            <a:ext cx="5915000" cy="5851525"/>
          </a:xfrm>
          <a:prstGeom prst="rect">
            <a:avLst/>
          </a:prstGeo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12"/>
          <p:cNvSpPr>
            <a:spLocks noGrp="1" noChangeArrowheads="1"/>
          </p:cNvSpPr>
          <p:nvPr>
            <p:ph type="dt" sz="half" idx="2"/>
          </p:nvPr>
        </p:nvSpPr>
        <p:spPr bwMode="auto">
          <a:xfrm rot="5400000">
            <a:off x="7416924" y="5326707"/>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rot="5400000">
            <a:off x="6482308" y="4759052"/>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55383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792088"/>
          </a:xfrm>
          <a:prstGeom prst="rect">
            <a:avLst/>
          </a:prstGeom>
        </p:spPr>
        <p:txBody>
          <a:bodyPr/>
          <a:lstStyle>
            <a:lvl1pPr>
              <a:defRPr/>
            </a:lvl1pPr>
          </a:lstStyle>
          <a:p>
            <a:r>
              <a:rPr lang="da-DK" smtClean="0"/>
              <a:t>Klik for at redigere i master</a:t>
            </a:r>
            <a:endParaRPr lang="da-DK" dirty="0"/>
          </a:p>
        </p:txBody>
      </p:sp>
      <p:sp>
        <p:nvSpPr>
          <p:cNvPr id="3" name="Pladsholder til indhold 2"/>
          <p:cNvSpPr>
            <a:spLocks noGrp="1"/>
          </p:cNvSpPr>
          <p:nvPr>
            <p:ph idx="1"/>
          </p:nvPr>
        </p:nvSpPr>
        <p:spPr>
          <a:xfrm>
            <a:off x="457200" y="1412776"/>
            <a:ext cx="6635080" cy="4713387"/>
          </a:xfrm>
          <a:prstGeom prst="rect">
            <a:avLst/>
          </a:prstGeo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34236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3600" b="1" cap="all"/>
            </a:lvl1pPr>
          </a:lstStyle>
          <a:p>
            <a:r>
              <a:rPr lang="da-DK" smtClean="0"/>
              <a:t>Klik for at redigere i master</a:t>
            </a:r>
            <a:endParaRPr lang="da-DK" dirty="0"/>
          </a:p>
        </p:txBody>
      </p:sp>
      <p:sp>
        <p:nvSpPr>
          <p:cNvPr id="3" name="Pladsholder til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50258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1412776"/>
            <a:ext cx="6635080" cy="360040"/>
          </a:xfrm>
          <a:prstGeom prst="rect">
            <a:avLst/>
          </a:prstGeom>
        </p:spPr>
        <p:txBody>
          <a:bodyPr/>
          <a:lstStyle/>
          <a:p>
            <a:r>
              <a:rPr lang="da-DK" smtClean="0"/>
              <a:t>Klik for at redigere i master</a:t>
            </a:r>
            <a:endParaRPr lang="da-DK" dirty="0"/>
          </a:p>
        </p:txBody>
      </p:sp>
      <p:sp>
        <p:nvSpPr>
          <p:cNvPr id="3" name="Pladsholder til indhold 2"/>
          <p:cNvSpPr>
            <a:spLocks noGrp="1"/>
          </p:cNvSpPr>
          <p:nvPr>
            <p:ph sz="half" idx="1"/>
          </p:nvPr>
        </p:nvSpPr>
        <p:spPr>
          <a:xfrm>
            <a:off x="457200" y="1844824"/>
            <a:ext cx="3240360" cy="4281339"/>
          </a:xfrm>
          <a:prstGeom prst="rect">
            <a:avLst/>
          </a:prstGeom>
        </p:spPr>
        <p:txBody>
          <a:bodyPr/>
          <a:lstStyle>
            <a:lvl1pPr>
              <a:defRPr sz="1800"/>
            </a:lvl1pPr>
            <a:lvl2pPr>
              <a:defRPr sz="1600"/>
            </a:lvl2pPr>
            <a:lvl3pPr>
              <a:defRPr sz="1400"/>
            </a:lvl3pPr>
            <a:lvl4pPr>
              <a:defRPr sz="1200"/>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100"/>
            </a:lvl5pPr>
            <a:lvl6pPr>
              <a:defRPr sz="1000">
                <a:latin typeface="Times New Roman" pitchFamily="18" charset="0"/>
                <a:cs typeface="Times New Roman" pitchFamily="18" charset="0"/>
              </a:defRPr>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indhold 3"/>
          <p:cNvSpPr>
            <a:spLocks noGrp="1"/>
          </p:cNvSpPr>
          <p:nvPr>
            <p:ph sz="half" idx="2"/>
          </p:nvPr>
        </p:nvSpPr>
        <p:spPr>
          <a:xfrm>
            <a:off x="3851920" y="1844824"/>
            <a:ext cx="3240360" cy="4281339"/>
          </a:xfrm>
          <a:prstGeom prst="rect">
            <a:avLst/>
          </a:prstGeom>
        </p:spPr>
        <p:txBody>
          <a:bodyPr/>
          <a:lstStyle>
            <a:lvl1pPr>
              <a:defRPr sz="1800"/>
            </a:lvl1pPr>
            <a:lvl2pPr>
              <a:defRPr sz="1600"/>
            </a:lvl2pPr>
            <a:lvl3pPr>
              <a:defRPr sz="1400"/>
            </a:lvl3pPr>
            <a:lvl4pPr>
              <a:defRPr sz="1200"/>
            </a:lvl4pPr>
            <a:lvl5pPr>
              <a:defRPr sz="1100"/>
            </a:lvl5pPr>
            <a:lvl6pPr marL="25146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000">
                <a:latin typeface="Times New Roman" pitchFamily="18" charset="0"/>
                <a:cs typeface="Times New Roman" pitchFamily="18" charset="0"/>
              </a:defRPr>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99628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6635080" cy="1143000"/>
          </a:xfrm>
          <a:prstGeom prst="rect">
            <a:avLst/>
          </a:prstGeom>
        </p:spPr>
        <p:txBody>
          <a:bodyPr/>
          <a:lstStyle>
            <a:lvl1pPr>
              <a:defRPr/>
            </a:lvl1pPr>
          </a:lstStyle>
          <a:p>
            <a:r>
              <a:rPr lang="da-DK" dirty="0" smtClean="0"/>
              <a:t/>
            </a:r>
            <a:br>
              <a:rPr lang="da-DK" dirty="0" smtClean="0"/>
            </a:br>
            <a:r>
              <a:rPr lang="da-DK" dirty="0" smtClean="0"/>
              <a:t>Klik for at redigere i master</a:t>
            </a:r>
            <a:endParaRPr lang="da-DK" dirty="0"/>
          </a:p>
        </p:txBody>
      </p:sp>
      <p:sp>
        <p:nvSpPr>
          <p:cNvPr id="3" name="Pladsholder til tekst 2"/>
          <p:cNvSpPr>
            <a:spLocks noGrp="1"/>
          </p:cNvSpPr>
          <p:nvPr>
            <p:ph type="body" idx="1"/>
          </p:nvPr>
        </p:nvSpPr>
        <p:spPr>
          <a:xfrm>
            <a:off x="457200" y="1535113"/>
            <a:ext cx="3238071"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a:p>
            <a:pPr lvl="1"/>
            <a:r>
              <a:rPr lang="da-DK" smtClean="0"/>
              <a:t>Andet niveau</a:t>
            </a:r>
          </a:p>
        </p:txBody>
      </p:sp>
      <p:sp>
        <p:nvSpPr>
          <p:cNvPr id="4" name="Pladsholder til indhold 3"/>
          <p:cNvSpPr>
            <a:spLocks noGrp="1"/>
          </p:cNvSpPr>
          <p:nvPr>
            <p:ph sz="half" idx="2"/>
          </p:nvPr>
        </p:nvSpPr>
        <p:spPr>
          <a:xfrm>
            <a:off x="457200" y="2174875"/>
            <a:ext cx="3238071" cy="3951288"/>
          </a:xfrm>
          <a:prstGeom prst="rect">
            <a:avLst/>
          </a:prstGeom>
        </p:spPr>
        <p:txBody>
          <a:bodyPr/>
          <a:lstStyle>
            <a:lvl1pPr>
              <a:defRPr sz="1600"/>
            </a:lvl1pPr>
            <a:lvl2pPr>
              <a:defRPr sz="1400"/>
            </a:lvl2pPr>
            <a:lvl3pPr>
              <a:defRPr sz="1200"/>
            </a:lvl3pPr>
            <a:lvl4pPr>
              <a:defRPr sz="1100"/>
            </a:lvl4pPr>
            <a:lvl5pPr>
              <a:defRPr sz="10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Pladsholder til tekst 4"/>
          <p:cNvSpPr>
            <a:spLocks noGrp="1"/>
          </p:cNvSpPr>
          <p:nvPr>
            <p:ph type="body" sz="quarter" idx="3"/>
          </p:nvPr>
        </p:nvSpPr>
        <p:spPr>
          <a:xfrm>
            <a:off x="3852937" y="1535113"/>
            <a:ext cx="3239343"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a:p>
            <a:pPr lvl="1"/>
            <a:r>
              <a:rPr lang="da-DK" smtClean="0"/>
              <a:t>Andet niveau</a:t>
            </a:r>
          </a:p>
        </p:txBody>
      </p:sp>
      <p:sp>
        <p:nvSpPr>
          <p:cNvPr id="6" name="Pladsholder til indhold 5"/>
          <p:cNvSpPr>
            <a:spLocks noGrp="1"/>
          </p:cNvSpPr>
          <p:nvPr>
            <p:ph sz="quarter" idx="4"/>
          </p:nvPr>
        </p:nvSpPr>
        <p:spPr>
          <a:xfrm>
            <a:off x="3852937" y="2174875"/>
            <a:ext cx="3239343" cy="3951288"/>
          </a:xfrm>
          <a:prstGeom prst="rect">
            <a:avLst/>
          </a:prstGeom>
        </p:spPr>
        <p:txBody>
          <a:bodyPr/>
          <a:lstStyle>
            <a:lvl1pPr>
              <a:defRPr sz="1600"/>
            </a:lvl1pPr>
            <a:lvl2pPr>
              <a:defRPr sz="1400"/>
            </a:lvl2pPr>
            <a:lvl3pPr>
              <a:defRPr sz="1200"/>
            </a:lvl3pPr>
            <a:lvl4pPr>
              <a:defRPr sz="1100"/>
            </a:lvl4pPr>
            <a:lvl5pPr>
              <a:defRPr sz="10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0"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11" name="Rectangle 13"/>
          <p:cNvSpPr>
            <a:spLocks noGrp="1" noChangeArrowheads="1"/>
          </p:cNvSpPr>
          <p:nvPr>
            <p:ph type="ftr" sz="quarter" idx="11"/>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5535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6635080" cy="1143000"/>
          </a:xfrm>
          <a:prstGeom prst="rect">
            <a:avLst/>
          </a:prstGeom>
        </p:spPr>
        <p:txBody>
          <a:bodyPr/>
          <a:lstStyle>
            <a:lvl1pPr>
              <a:defRPr/>
            </a:lvl1pPr>
          </a:lstStyle>
          <a:p>
            <a:r>
              <a:rPr lang="da-DK" dirty="0" smtClean="0"/>
              <a:t/>
            </a:r>
            <a:br>
              <a:rPr lang="da-DK" dirty="0" smtClean="0"/>
            </a:br>
            <a:r>
              <a:rPr lang="da-DK" dirty="0" smtClean="0"/>
              <a:t>Klik for at redigere i master</a:t>
            </a:r>
            <a:endParaRPr lang="da-DK" dirty="0"/>
          </a:p>
        </p:txBody>
      </p:sp>
      <p:sp>
        <p:nvSpPr>
          <p:cNvPr id="6"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7"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787439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6"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12438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3517230" cy="5853113"/>
          </a:xfrm>
          <a:prstGeom prst="rect">
            <a:avLst/>
          </a:prstGeom>
        </p:spPr>
        <p:txBody>
          <a:bodyPr/>
          <a:lstStyle>
            <a:lvl1pPr>
              <a:defRPr sz="2000"/>
            </a:lvl1pPr>
            <a:lvl2pPr>
              <a:defRPr sz="1600"/>
            </a:lvl2pPr>
            <a:lvl3pPr>
              <a:defRPr sz="1400"/>
            </a:lvl3pPr>
            <a:lvl4pPr>
              <a:defRPr sz="1100"/>
            </a:lvl4pPr>
            <a:lvl5pPr>
              <a:defRPr sz="11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60559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5656" y="4800600"/>
            <a:ext cx="5486400" cy="566738"/>
          </a:xfrm>
          <a:prstGeom prst="rect">
            <a:avLst/>
          </a:prstGeom>
        </p:spPr>
        <p:txBody>
          <a:bodyPr anchor="b"/>
          <a:lstStyle>
            <a:lvl1pPr algn="l">
              <a:defRPr sz="2000" b="1"/>
            </a:lvl1pPr>
          </a:lstStyle>
          <a:p>
            <a:r>
              <a:rPr lang="da-DK" dirty="0" smtClean="0"/>
              <a:t>Klik for at redigere i master</a:t>
            </a:r>
            <a:br>
              <a:rPr lang="da-DK" dirty="0" smtClean="0"/>
            </a:br>
            <a:endParaRPr lang="da-DK" dirty="0"/>
          </a:p>
        </p:txBody>
      </p:sp>
      <p:sp>
        <p:nvSpPr>
          <p:cNvPr id="3" name="Pladsholder til billede 2"/>
          <p:cNvSpPr>
            <a:spLocks noGrp="1"/>
          </p:cNvSpPr>
          <p:nvPr>
            <p:ph type="pic" idx="1"/>
          </p:nvPr>
        </p:nvSpPr>
        <p:spPr>
          <a:xfrm>
            <a:off x="1475656" y="612775"/>
            <a:ext cx="5486400" cy="4114800"/>
          </a:xfrm>
          <a:prstGeom prst="rect">
            <a:avLst/>
          </a:prstGeo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dirty="0"/>
          </a:p>
        </p:txBody>
      </p:sp>
      <p:sp>
        <p:nvSpPr>
          <p:cNvPr id="4" name="Pladsholder til tekst 3"/>
          <p:cNvSpPr>
            <a:spLocks noGrp="1"/>
          </p:cNvSpPr>
          <p:nvPr>
            <p:ph type="body" sz="half" idx="2"/>
          </p:nvPr>
        </p:nvSpPr>
        <p:spPr>
          <a:xfrm>
            <a:off x="1475656"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804829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Billed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2"/>
          <p:cNvSpPr>
            <a:spLocks noGrp="1" noChangeArrowheads="1"/>
          </p:cNvSpPr>
          <p:nvPr>
            <p:ph type="title"/>
          </p:nvPr>
        </p:nvSpPr>
        <p:spPr bwMode="auto">
          <a:xfrm>
            <a:off x="795338" y="1438275"/>
            <a:ext cx="6291262" cy="3143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dirty="0" smtClean="0"/>
              <a:t>Klik for at redigere titeltypografi i masteren</a:t>
            </a:r>
          </a:p>
        </p:txBody>
      </p:sp>
      <p:sp>
        <p:nvSpPr>
          <p:cNvPr id="12" name="Rectangle 3"/>
          <p:cNvSpPr>
            <a:spLocks noGrp="1" noChangeArrowheads="1"/>
          </p:cNvSpPr>
          <p:nvPr>
            <p:ph type="body" idx="1"/>
          </p:nvPr>
        </p:nvSpPr>
        <p:spPr bwMode="auto">
          <a:xfrm>
            <a:off x="795338" y="1906588"/>
            <a:ext cx="6291262" cy="4419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4"/>
            <a:endParaRPr lang="da-DK" dirty="0" smtClean="0"/>
          </a:p>
        </p:txBody>
      </p:sp>
      <p:sp>
        <p:nvSpPr>
          <p:cNvPr id="13"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14"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1965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0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8.xml"/><Relationship Id="rId3" Type="http://schemas.openxmlformats.org/officeDocument/2006/relationships/slide" Target="slide10.xml"/><Relationship Id="rId7" Type="http://schemas.openxmlformats.org/officeDocument/2006/relationships/slide" Target="slide16.xml"/><Relationship Id="rId12" Type="http://schemas.openxmlformats.org/officeDocument/2006/relationships/slide" Target="slide13.xml"/><Relationship Id="rId2" Type="http://schemas.openxmlformats.org/officeDocument/2006/relationships/slide" Target="slide5.xml"/><Relationship Id="rId16"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8.xml"/><Relationship Id="rId5" Type="http://schemas.openxmlformats.org/officeDocument/2006/relationships/slide" Target="slide6.xml"/><Relationship Id="rId15" Type="http://schemas.openxmlformats.org/officeDocument/2006/relationships/slide" Target="slide14.xml"/><Relationship Id="rId10" Type="http://schemas.openxmlformats.org/officeDocument/2006/relationships/slide" Target="slide17.xml"/><Relationship Id="rId4" Type="http://schemas.openxmlformats.org/officeDocument/2006/relationships/slide" Target="slide15.xml"/><Relationship Id="rId9" Type="http://schemas.openxmlformats.org/officeDocument/2006/relationships/slide" Target="slide12.xml"/><Relationship Id="rId14" Type="http://schemas.openxmlformats.org/officeDocument/2006/relationships/slide" Target="slide9.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ctrTitle"/>
          </p:nvPr>
        </p:nvSpPr>
        <p:spPr>
          <a:xfrm>
            <a:off x="755576" y="2132856"/>
            <a:ext cx="7772400" cy="1470025"/>
          </a:xfrm>
        </p:spPr>
        <p:txBody>
          <a:bodyPr/>
          <a:lstStyle/>
          <a:p>
            <a:r>
              <a:rPr lang="da-DK" dirty="0" smtClean="0"/>
              <a:t>SINE-quiz</a:t>
            </a:r>
            <a:endParaRPr lang="da-DK" dirty="0"/>
          </a:p>
        </p:txBody>
      </p:sp>
      <p:sp>
        <p:nvSpPr>
          <p:cNvPr id="5" name="Undertitel 2"/>
          <p:cNvSpPr>
            <a:spLocks noGrp="1"/>
          </p:cNvSpPr>
          <p:nvPr>
            <p:ph type="subTitle" idx="4294967295"/>
          </p:nvPr>
        </p:nvSpPr>
        <p:spPr>
          <a:xfrm>
            <a:off x="755576" y="3861048"/>
            <a:ext cx="6400800" cy="1752600"/>
          </a:xfrm>
          <a:prstGeom prst="rect">
            <a:avLst/>
          </a:prstGeom>
        </p:spPr>
        <p:txBody>
          <a:bodyPr/>
          <a:lstStyle/>
          <a:p>
            <a:pPr marL="0" indent="0">
              <a:buNone/>
            </a:pPr>
            <a:endParaRPr lang="da-DK" dirty="0"/>
          </a:p>
        </p:txBody>
      </p:sp>
    </p:spTree>
    <p:extLst>
      <p:ext uri="{BB962C8B-B14F-4D97-AF65-F5344CB8AC3E}">
        <p14:creationId xmlns:p14="http://schemas.microsoft.com/office/powerpoint/2010/main" val="2857231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Rutineret viden (600)</a:t>
            </a:r>
            <a:endParaRPr lang="da-DK" dirty="0"/>
          </a:p>
        </p:txBody>
      </p:sp>
      <p:sp>
        <p:nvSpPr>
          <p:cNvPr id="3" name="Pladsholder til indhold 2"/>
          <p:cNvSpPr>
            <a:spLocks noGrp="1"/>
          </p:cNvSpPr>
          <p:nvPr>
            <p:ph idx="1"/>
          </p:nvPr>
        </p:nvSpPr>
        <p:spPr>
          <a:xfrm>
            <a:off x="971600" y="1988840"/>
            <a:ext cx="7632848" cy="936104"/>
          </a:xfrm>
        </p:spPr>
        <p:txBody>
          <a:bodyPr/>
          <a:lstStyle/>
          <a:p>
            <a:pPr marL="0" indent="0">
              <a:buNone/>
            </a:pPr>
            <a:r>
              <a:rPr lang="da-DK" sz="2800" b="1" dirty="0" smtClean="0"/>
              <a:t>Du er på vej ind i politikreds 2 og har brug for at tale med politiets vagtcentral. Hvilken talegruppe kalder du kredsen op på? </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975544" y="4077072"/>
            <a:ext cx="7196856"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Du kalder politikredsen op på default SKS 20. </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727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Rutineret viden (700)</a:t>
            </a:r>
            <a:endParaRPr lang="da-DK" dirty="0"/>
          </a:p>
        </p:txBody>
      </p:sp>
      <p:sp>
        <p:nvSpPr>
          <p:cNvPr id="3" name="Pladsholder til indhold 2"/>
          <p:cNvSpPr>
            <a:spLocks noGrp="1"/>
          </p:cNvSpPr>
          <p:nvPr>
            <p:ph idx="1"/>
          </p:nvPr>
        </p:nvSpPr>
        <p:spPr>
          <a:xfrm>
            <a:off x="975544" y="1592796"/>
            <a:ext cx="7632848" cy="1152128"/>
          </a:xfrm>
        </p:spPr>
        <p:txBody>
          <a:bodyPr/>
          <a:lstStyle/>
          <a:p>
            <a:pPr marL="0" indent="0">
              <a:buNone/>
            </a:pPr>
            <a:r>
              <a:rPr lang="da-DK" sz="2800" b="1" dirty="0" smtClean="0"/>
              <a:t>Du bliver som ISL bedt om at køre til en lufthavn med fast SKS 183. Opgaven lyder på muligt flystyrt på landingsbane. Hvilken talegruppe bruger du under fremkørslen til tværfaglig kommunikation?  </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943077" y="4005064"/>
            <a:ext cx="7196856"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Du kører frem på fast SKS 183ISL for at kunne koordinere med ISL FLY og den øvrige indsatsledelse under fremkørslen.</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347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Rutineret viden (800)</a:t>
            </a:r>
            <a:endParaRPr lang="da-DK" dirty="0"/>
          </a:p>
        </p:txBody>
      </p:sp>
      <p:sp>
        <p:nvSpPr>
          <p:cNvPr id="3" name="Pladsholder til indhold 2"/>
          <p:cNvSpPr>
            <a:spLocks noGrp="1"/>
          </p:cNvSpPr>
          <p:nvPr>
            <p:ph idx="1"/>
          </p:nvPr>
        </p:nvSpPr>
        <p:spPr>
          <a:xfrm>
            <a:off x="975544" y="1592796"/>
            <a:ext cx="7632848" cy="1152128"/>
          </a:xfrm>
        </p:spPr>
        <p:txBody>
          <a:bodyPr/>
          <a:lstStyle/>
          <a:p>
            <a:pPr marL="0" indent="0">
              <a:buNone/>
            </a:pPr>
            <a:r>
              <a:rPr lang="da-DK" sz="2800" b="1" dirty="0" smtClean="0"/>
              <a:t>Hvorfor skifter man fra default SKS til et tildelt SKS?</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970964" y="2924944"/>
            <a:ext cx="7196856"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Man skifter til et tildelt SKS for at isolere kommunikationen ved den pågældende hændelse og frigøre default SKS til nye hændelser. Desuden skifter man for at få adgang til talegrupperne i tildelt SKS. </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11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Rutineret viden (900)</a:t>
            </a:r>
            <a:endParaRPr lang="da-DK" dirty="0"/>
          </a:p>
        </p:txBody>
      </p:sp>
      <p:sp>
        <p:nvSpPr>
          <p:cNvPr id="3" name="Pladsholder til indhold 2"/>
          <p:cNvSpPr>
            <a:spLocks noGrp="1"/>
          </p:cNvSpPr>
          <p:nvPr>
            <p:ph idx="1"/>
          </p:nvPr>
        </p:nvSpPr>
        <p:spPr>
          <a:xfrm>
            <a:off x="975544" y="1538635"/>
            <a:ext cx="7632848" cy="1152128"/>
          </a:xfrm>
        </p:spPr>
        <p:txBody>
          <a:bodyPr/>
          <a:lstStyle/>
          <a:p>
            <a:pPr marL="0" indent="0">
              <a:buNone/>
            </a:pPr>
            <a:r>
              <a:rPr lang="da-DK" sz="2800" b="1" dirty="0" smtClean="0"/>
              <a:t>Der er tilkaldt et ekspertberedskab og en anden aktør til en tværfaglig hændelse. Hvor kan du komme i kontakt med de to beredskaber under fremkørsel og i indsatsområdet? </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958140" y="4005064"/>
            <a:ext cx="763284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Du taler med de to beredskaber på </a:t>
            </a:r>
            <a:br>
              <a:rPr lang="da-DK" sz="2800" i="1" dirty="0" smtClean="0"/>
            </a:br>
            <a:r>
              <a:rPr lang="da-DK" sz="2800" i="1" dirty="0" smtClean="0"/>
              <a:t>default SKS under fremkørsel eller på </a:t>
            </a:r>
            <a:br>
              <a:rPr lang="da-DK" sz="2800" i="1" dirty="0" smtClean="0"/>
            </a:br>
            <a:r>
              <a:rPr lang="da-DK" sz="2800" i="1" dirty="0" smtClean="0"/>
              <a:t>det tildelt SKSXXXISL, såfremt der </a:t>
            </a:r>
            <a:br>
              <a:rPr lang="da-DK" sz="2800" i="1" dirty="0" smtClean="0"/>
            </a:br>
            <a:r>
              <a:rPr lang="da-DK" sz="2800" i="1" dirty="0" smtClean="0"/>
              <a:t>er skiftet til tildelt SKS. </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335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Rutineret viden (1000)</a:t>
            </a:r>
            <a:endParaRPr lang="da-DK" dirty="0"/>
          </a:p>
        </p:txBody>
      </p:sp>
      <p:sp>
        <p:nvSpPr>
          <p:cNvPr id="3" name="Pladsholder til indhold 2"/>
          <p:cNvSpPr>
            <a:spLocks noGrp="1"/>
          </p:cNvSpPr>
          <p:nvPr>
            <p:ph idx="1"/>
          </p:nvPr>
        </p:nvSpPr>
        <p:spPr>
          <a:xfrm>
            <a:off x="1011753" y="1772816"/>
            <a:ext cx="7632848" cy="1152128"/>
          </a:xfrm>
        </p:spPr>
        <p:txBody>
          <a:bodyPr/>
          <a:lstStyle/>
          <a:p>
            <a:pPr marL="0" indent="0">
              <a:buNone/>
            </a:pPr>
            <a:r>
              <a:rPr lang="da-DK" sz="2800" b="1" dirty="0" smtClean="0"/>
              <a:t>Hvilke muligheder har man for </a:t>
            </a:r>
            <a:r>
              <a:rPr lang="da-DK" sz="2800" b="1" dirty="0" err="1" smtClean="0"/>
              <a:t>radio-kommunikation</a:t>
            </a:r>
            <a:r>
              <a:rPr lang="da-DK" sz="2800" b="1" dirty="0" smtClean="0"/>
              <a:t>, hvis </a:t>
            </a:r>
            <a:r>
              <a:rPr lang="da-DK" sz="2800" b="1" dirty="0" smtClean="0"/>
              <a:t>SINE-nettets </a:t>
            </a:r>
            <a:r>
              <a:rPr lang="da-DK" sz="2800" b="1" dirty="0" smtClean="0"/>
              <a:t>dækning i TMO (</a:t>
            </a:r>
            <a:r>
              <a:rPr lang="da-DK" sz="2800" b="1" dirty="0" err="1" smtClean="0"/>
              <a:t>trunked</a:t>
            </a:r>
            <a:r>
              <a:rPr lang="da-DK" sz="2800" b="1" dirty="0" smtClean="0"/>
              <a:t> mode) svigter? </a:t>
            </a:r>
            <a:r>
              <a:rPr lang="da-DK" sz="2800" b="1" dirty="0" smtClean="0"/>
              <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986562" y="3356992"/>
            <a:ext cx="763284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Brug af DMO (</a:t>
            </a:r>
            <a:r>
              <a:rPr lang="da-DK" sz="2800" i="1" dirty="0" err="1" smtClean="0"/>
              <a:t>direct</a:t>
            </a:r>
            <a:r>
              <a:rPr lang="da-DK" sz="2800" i="1" dirty="0" smtClean="0"/>
              <a:t> mode) som er en tilstand, der gør det muligt at kommunikere mellem radioer uden forbindelse til SINE-nettet. </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562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Avanceret viden (1100)</a:t>
            </a:r>
            <a:endParaRPr lang="da-DK" dirty="0"/>
          </a:p>
        </p:txBody>
      </p:sp>
      <p:sp>
        <p:nvSpPr>
          <p:cNvPr id="3" name="Pladsholder til indhold 2"/>
          <p:cNvSpPr>
            <a:spLocks noGrp="1"/>
          </p:cNvSpPr>
          <p:nvPr>
            <p:ph idx="1"/>
          </p:nvPr>
        </p:nvSpPr>
        <p:spPr>
          <a:xfrm>
            <a:off x="1011753" y="1772816"/>
            <a:ext cx="7632848" cy="1152128"/>
          </a:xfrm>
        </p:spPr>
        <p:txBody>
          <a:bodyPr/>
          <a:lstStyle/>
          <a:p>
            <a:pPr marL="0" indent="0">
              <a:buNone/>
            </a:pPr>
            <a:r>
              <a:rPr lang="da-DK" sz="2800" b="1" dirty="0" smtClean="0"/>
              <a:t>Redegør for hvilken funktion en repeater har, og hvornår den med fordel kan bruges.</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1011753" y="3140968"/>
            <a:ext cx="763284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En repeater kan forlænge et DMO-signal (</a:t>
            </a:r>
            <a:r>
              <a:rPr lang="da-DK" sz="2800" i="1" dirty="0" err="1" smtClean="0"/>
              <a:t>direct</a:t>
            </a:r>
            <a:r>
              <a:rPr lang="da-DK" sz="2800" i="1" dirty="0" smtClean="0"/>
              <a:t> mode) og kan fx bruges til at skabe DMO-dækning under indsatser i bygninger og områder uden TMO-dækning (</a:t>
            </a:r>
            <a:r>
              <a:rPr lang="da-DK" sz="2800" i="1" dirty="0" err="1" smtClean="0"/>
              <a:t>trunked</a:t>
            </a:r>
            <a:r>
              <a:rPr lang="da-DK" sz="2800" i="1" dirty="0" smtClean="0"/>
              <a:t> mode)</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750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Avanceret</a:t>
            </a:r>
            <a:r>
              <a:rPr lang="da-DK" dirty="0" smtClean="0"/>
              <a:t> viden (1200)</a:t>
            </a:r>
            <a:endParaRPr lang="da-DK" dirty="0"/>
          </a:p>
        </p:txBody>
      </p:sp>
      <p:sp>
        <p:nvSpPr>
          <p:cNvPr id="3" name="Pladsholder til indhold 2"/>
          <p:cNvSpPr>
            <a:spLocks noGrp="1"/>
          </p:cNvSpPr>
          <p:nvPr>
            <p:ph idx="1"/>
          </p:nvPr>
        </p:nvSpPr>
        <p:spPr>
          <a:xfrm>
            <a:off x="1005825" y="1409048"/>
            <a:ext cx="7632848" cy="1152128"/>
          </a:xfrm>
        </p:spPr>
        <p:txBody>
          <a:bodyPr/>
          <a:lstStyle/>
          <a:p>
            <a:pPr marL="0" indent="0">
              <a:buNone/>
            </a:pPr>
            <a:r>
              <a:rPr lang="da-DK" sz="2800" b="1" dirty="0"/>
              <a:t>Redegør for hvilken funktion en </a:t>
            </a:r>
            <a:r>
              <a:rPr lang="da-DK" sz="2800" b="1" dirty="0" smtClean="0"/>
              <a:t>gateway </a:t>
            </a:r>
            <a:r>
              <a:rPr lang="da-DK" sz="2800" b="1" dirty="0"/>
              <a:t>har, og hvornår den med fordel kan bruges.</a:t>
            </a:r>
            <a:r>
              <a:rPr lang="da-DK" sz="2800" b="1" dirty="0" smtClean="0"/>
              <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1005825" y="2626473"/>
            <a:ext cx="763284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a:t>En </a:t>
            </a:r>
            <a:r>
              <a:rPr lang="da-DK" sz="2800" i="1" dirty="0" smtClean="0"/>
              <a:t>gateway er en radio med en særlig funktion, som kan omgøre et DMO-signal (</a:t>
            </a:r>
            <a:r>
              <a:rPr lang="da-DK" sz="2800" i="1" dirty="0" err="1" smtClean="0"/>
              <a:t>direct</a:t>
            </a:r>
            <a:r>
              <a:rPr lang="da-DK" sz="2800" i="1" dirty="0" smtClean="0"/>
              <a:t> mode) til et TMO-signal (</a:t>
            </a:r>
            <a:r>
              <a:rPr lang="da-DK" sz="2800" i="1" dirty="0" err="1" smtClean="0"/>
              <a:t>trunked</a:t>
            </a:r>
            <a:r>
              <a:rPr lang="da-DK" sz="2800" i="1" dirty="0" smtClean="0"/>
              <a:t> mode). En gateway bruges i områder med dårlig dækning, hvor der arbejdes i DMO, og hvor man har brug for at kunne skabe TMO-forbindelse til </a:t>
            </a:r>
            <a:br>
              <a:rPr lang="da-DK" sz="2800" i="1" dirty="0" smtClean="0"/>
            </a:br>
            <a:r>
              <a:rPr lang="da-DK" sz="2800" i="1" dirty="0" smtClean="0"/>
              <a:t>fx en vagtcentral. </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547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Avanceret</a:t>
            </a:r>
            <a:r>
              <a:rPr lang="da-DK" dirty="0" smtClean="0"/>
              <a:t> viden (1300)</a:t>
            </a:r>
            <a:endParaRPr lang="da-DK" dirty="0"/>
          </a:p>
        </p:txBody>
      </p:sp>
      <p:sp>
        <p:nvSpPr>
          <p:cNvPr id="3" name="Pladsholder til indhold 2"/>
          <p:cNvSpPr>
            <a:spLocks noGrp="1"/>
          </p:cNvSpPr>
          <p:nvPr>
            <p:ph idx="1"/>
          </p:nvPr>
        </p:nvSpPr>
        <p:spPr>
          <a:xfrm>
            <a:off x="1011753" y="1772816"/>
            <a:ext cx="7632848" cy="1152128"/>
          </a:xfrm>
        </p:spPr>
        <p:txBody>
          <a:bodyPr/>
          <a:lstStyle/>
          <a:p>
            <a:pPr marL="0" indent="0">
              <a:buNone/>
            </a:pPr>
            <a:r>
              <a:rPr lang="da-DK" sz="2800" b="1" dirty="0" smtClean="0"/>
              <a:t>Under en opgave nær grænsen bliver du bedt om at skifte til Euro DMO. Beskriv med egne ord, hvad det betyder. </a:t>
            </a:r>
            <a:br>
              <a:rPr lang="da-DK" sz="2800" b="1" dirty="0" smtClean="0"/>
            </a:br>
            <a:r>
              <a:rPr lang="da-DK" sz="2800" b="1" dirty="0" smtClean="0"/>
              <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984578" y="3717032"/>
            <a:ext cx="763284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Det betyder, at du tilgår en ‘</a:t>
            </a:r>
            <a:r>
              <a:rPr lang="da-DK" sz="2800" i="1" dirty="0" err="1" smtClean="0"/>
              <a:t>direct</a:t>
            </a:r>
            <a:r>
              <a:rPr lang="da-DK" sz="2800" i="1" dirty="0" smtClean="0"/>
              <a:t> mode’ talegruppe, som er </a:t>
            </a:r>
            <a:r>
              <a:rPr lang="da-DK" sz="2800" i="1" dirty="0" err="1" smtClean="0"/>
              <a:t>ukrypteret</a:t>
            </a:r>
            <a:r>
              <a:rPr lang="da-DK" sz="2800" i="1" dirty="0" smtClean="0"/>
              <a:t>, hvorpå du kan tale med nabolandes beredskaber under en fælles indsats.</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984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Avanceret viden (1400)</a:t>
            </a:r>
            <a:endParaRPr lang="da-DK" dirty="0"/>
          </a:p>
        </p:txBody>
      </p:sp>
      <p:sp>
        <p:nvSpPr>
          <p:cNvPr id="3" name="Pladsholder til indhold 2"/>
          <p:cNvSpPr>
            <a:spLocks noGrp="1"/>
          </p:cNvSpPr>
          <p:nvPr>
            <p:ph idx="1"/>
          </p:nvPr>
        </p:nvSpPr>
        <p:spPr>
          <a:xfrm>
            <a:off x="1011753" y="1700808"/>
            <a:ext cx="7632848" cy="1152128"/>
          </a:xfrm>
        </p:spPr>
        <p:txBody>
          <a:bodyPr/>
          <a:lstStyle/>
          <a:p>
            <a:pPr marL="0" indent="0">
              <a:buNone/>
            </a:pPr>
            <a:r>
              <a:rPr lang="da-DK" sz="2800" b="1" dirty="0" smtClean="0"/>
              <a:t>Hvem har den koordinerende ledelse af SAR-operationer i kystnært område og dermed ansvaret for koordinationen af kommunikationen? </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1011753" y="3645024"/>
            <a:ext cx="763284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Ansvaret for den koordinerende ledelse og kommunikation ved SAR-operationer i kystnært område ligger ved forsvarets JRCC </a:t>
            </a:r>
            <a:br>
              <a:rPr lang="da-DK" sz="2800" i="1" dirty="0" smtClean="0"/>
            </a:br>
            <a:r>
              <a:rPr lang="da-DK" sz="2800" i="1" dirty="0" smtClean="0"/>
              <a:t>(Joint </a:t>
            </a:r>
            <a:r>
              <a:rPr lang="da-DK" sz="2800" i="1" dirty="0" err="1" smtClean="0"/>
              <a:t>Rescue</a:t>
            </a:r>
            <a:r>
              <a:rPr lang="da-DK" sz="2800" i="1" dirty="0" smtClean="0"/>
              <a:t> </a:t>
            </a:r>
            <a:r>
              <a:rPr lang="da-DK" sz="2800" i="1" dirty="0" err="1" smtClean="0"/>
              <a:t>Coordination</a:t>
            </a:r>
            <a:r>
              <a:rPr lang="da-DK" sz="2800" i="1" dirty="0" smtClean="0"/>
              <a:t> Center).</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423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Avanceret</a:t>
            </a:r>
            <a:r>
              <a:rPr lang="da-DK" dirty="0" smtClean="0"/>
              <a:t> viden (1500)</a:t>
            </a:r>
            <a:endParaRPr lang="da-DK" dirty="0"/>
          </a:p>
        </p:txBody>
      </p:sp>
      <p:sp>
        <p:nvSpPr>
          <p:cNvPr id="3" name="Pladsholder til indhold 2"/>
          <p:cNvSpPr>
            <a:spLocks noGrp="1"/>
          </p:cNvSpPr>
          <p:nvPr>
            <p:ph idx="1"/>
          </p:nvPr>
        </p:nvSpPr>
        <p:spPr>
          <a:xfrm>
            <a:off x="1011753" y="1772816"/>
            <a:ext cx="7632848" cy="1152128"/>
          </a:xfrm>
        </p:spPr>
        <p:txBody>
          <a:bodyPr/>
          <a:lstStyle/>
          <a:p>
            <a:pPr marL="0" indent="0">
              <a:buNone/>
            </a:pPr>
            <a:r>
              <a:rPr lang="da-DK" sz="2800" b="1" dirty="0" smtClean="0"/>
              <a:t>Ved et større færdselsuheld rekvireres lægehelikopteren (HEMS). Hvem taler lægehelikopteren </a:t>
            </a:r>
            <a:r>
              <a:rPr lang="da-DK" sz="2800" b="1" dirty="0"/>
              <a:t>(</a:t>
            </a:r>
            <a:r>
              <a:rPr lang="da-DK" sz="2800" b="1" dirty="0" smtClean="0"/>
              <a:t>tværfagligt) med på SKS og på hvilken talegruppe? </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1011753" y="3789040"/>
            <a:ext cx="763284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Lægehelikopteren taler med indsatsledelsen på default SKS eller tildelt SKSXXXISL, hvis der er skiftet. </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42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504056"/>
          </a:xfrm>
        </p:spPr>
        <p:txBody>
          <a:bodyPr/>
          <a:lstStyle/>
          <a:p>
            <a:r>
              <a:rPr lang="da-DK" dirty="0" smtClean="0"/>
              <a:t>Forberedelse</a:t>
            </a:r>
            <a:endParaRPr lang="da-DK" dirty="0"/>
          </a:p>
        </p:txBody>
      </p:sp>
      <p:sp>
        <p:nvSpPr>
          <p:cNvPr id="3" name="Pladsholder til indhold 2"/>
          <p:cNvSpPr>
            <a:spLocks noGrp="1"/>
          </p:cNvSpPr>
          <p:nvPr>
            <p:ph idx="1"/>
          </p:nvPr>
        </p:nvSpPr>
        <p:spPr>
          <a:xfrm>
            <a:off x="457200" y="1124744"/>
            <a:ext cx="6851104" cy="5001419"/>
          </a:xfrm>
        </p:spPr>
        <p:txBody>
          <a:bodyPr/>
          <a:lstStyle/>
          <a:p>
            <a:pPr marL="0" indent="0">
              <a:buNone/>
            </a:pPr>
            <a:r>
              <a:rPr lang="da-DK" dirty="0"/>
              <a:t>Beredskabet udpeger en quizmaster og </a:t>
            </a:r>
            <a:r>
              <a:rPr lang="da-DK" dirty="0" smtClean="0"/>
              <a:t>evt. en </a:t>
            </a:r>
            <a:r>
              <a:rPr lang="da-DK" dirty="0"/>
              <a:t>point-fører. </a:t>
            </a:r>
            <a:r>
              <a:rPr lang="da-DK" dirty="0" smtClean="0"/>
              <a:t>Quizmasteren </a:t>
            </a:r>
            <a:r>
              <a:rPr lang="da-DK" dirty="0"/>
              <a:t>opdeler deltagerne i to til fire hold.</a:t>
            </a:r>
            <a:r>
              <a:rPr lang="da-DK" dirty="0" smtClean="0"/>
              <a:t/>
            </a:r>
            <a:br>
              <a:rPr lang="da-DK" dirty="0" smtClean="0"/>
            </a:br>
            <a:r>
              <a:rPr lang="da-DK" dirty="0" smtClean="0"/>
              <a:t/>
            </a:r>
            <a:br>
              <a:rPr lang="da-DK" dirty="0" smtClean="0"/>
            </a:br>
            <a:r>
              <a:rPr lang="da-DK" dirty="0" smtClean="0"/>
              <a:t>Power </a:t>
            </a:r>
            <a:r>
              <a:rPr lang="da-DK" dirty="0"/>
              <a:t>point-skabelonen sættes i visnings-tilstand (    </a:t>
            </a:r>
            <a:r>
              <a:rPr lang="da-DK" dirty="0" smtClean="0"/>
              <a:t>  ) og point-skemaet vises (slide nr. 4). </a:t>
            </a:r>
          </a:p>
          <a:p>
            <a:pPr marL="0" indent="0">
              <a:buNone/>
            </a:pPr>
            <a:endParaRPr lang="da-DK" dirty="0"/>
          </a:p>
          <a:p>
            <a:pPr marL="0" indent="0">
              <a:buNone/>
            </a:pPr>
            <a:r>
              <a:rPr lang="da-DK" dirty="0" smtClean="0"/>
              <a:t>Spillereglerne forklares. </a:t>
            </a:r>
          </a:p>
          <a:p>
            <a:pPr marL="0" indent="0">
              <a:buNone/>
            </a:pPr>
            <a:endParaRPr lang="da-DK" dirty="0"/>
          </a:p>
          <a:p>
            <a:pPr marL="0" indent="0">
              <a:buNone/>
            </a:pPr>
            <a:r>
              <a:rPr lang="da-DK" sz="2000" b="1" dirty="0" smtClean="0"/>
              <a:t>Spilleregler</a:t>
            </a:r>
          </a:p>
          <a:p>
            <a:pPr marL="0" indent="0">
              <a:buNone/>
            </a:pPr>
            <a:endParaRPr lang="da-DK" dirty="0" smtClean="0"/>
          </a:p>
          <a:p>
            <a:pPr marL="0" indent="0">
              <a:buNone/>
            </a:pPr>
            <a:r>
              <a:rPr lang="da-DK" dirty="0"/>
              <a:t>Holdene skiftes til at vælge et point-felt i point-skemaet, hvorefter quizmasteren læser det pågældende spørgsmål op. </a:t>
            </a:r>
            <a:br>
              <a:rPr lang="da-DK" dirty="0"/>
            </a:br>
            <a:r>
              <a:rPr lang="da-DK" dirty="0"/>
              <a:t/>
            </a:r>
            <a:br>
              <a:rPr lang="da-DK" dirty="0"/>
            </a:br>
            <a:r>
              <a:rPr lang="da-DK" dirty="0"/>
              <a:t>Holdene må ikke markere, førend quizmasteren har læst </a:t>
            </a:r>
            <a:r>
              <a:rPr lang="da-DK" u="sng" dirty="0"/>
              <a:t>hele</a:t>
            </a:r>
            <a:r>
              <a:rPr lang="da-DK" dirty="0"/>
              <a:t> spørgsmålet! </a:t>
            </a:r>
            <a:br>
              <a:rPr lang="da-DK" dirty="0"/>
            </a:br>
            <a:r>
              <a:rPr lang="da-DK" dirty="0"/>
              <a:t/>
            </a:r>
            <a:br>
              <a:rPr lang="da-DK" dirty="0"/>
            </a:br>
            <a:r>
              <a:rPr lang="da-DK" dirty="0"/>
              <a:t>Det hold, der markerer først, får lov til at svare på spørgsmålet. Svarer holdet forkert, går turen videre til et andet hold, der markerer, og som får lov til at svare. </a:t>
            </a:r>
            <a:br>
              <a:rPr lang="da-DK" dirty="0"/>
            </a:br>
            <a:r>
              <a:rPr lang="da-DK" dirty="0"/>
              <a:t/>
            </a:r>
            <a:br>
              <a:rPr lang="da-DK" dirty="0"/>
            </a:br>
            <a:r>
              <a:rPr lang="da-DK" dirty="0"/>
              <a:t>Spillet er slut, når alle 15 spørgsmål er blevet besvaret. </a:t>
            </a:r>
            <a:r>
              <a:rPr lang="da-DK" dirty="0" smtClean="0"/>
              <a:t>Det </a:t>
            </a:r>
            <a:r>
              <a:rPr lang="da-DK" dirty="0"/>
              <a:t>hold, som har opnået flest point, vinder.</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8694" y="1916832"/>
            <a:ext cx="295394" cy="181048"/>
          </a:xfrm>
          <a:prstGeom prst="rect">
            <a:avLst/>
          </a:prstGeom>
        </p:spPr>
      </p:pic>
    </p:spTree>
    <p:extLst>
      <p:ext uri="{BB962C8B-B14F-4D97-AF65-F5344CB8AC3E}">
        <p14:creationId xmlns:p14="http://schemas.microsoft.com/office/powerpoint/2010/main" val="2604098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504056"/>
          </a:xfrm>
        </p:spPr>
        <p:txBody>
          <a:bodyPr/>
          <a:lstStyle/>
          <a:p>
            <a:r>
              <a:rPr lang="da-DK" dirty="0"/>
              <a:t>Gennemførelse</a:t>
            </a:r>
          </a:p>
        </p:txBody>
      </p:sp>
      <p:sp>
        <p:nvSpPr>
          <p:cNvPr id="3" name="Pladsholder til indhold 2"/>
          <p:cNvSpPr>
            <a:spLocks noGrp="1"/>
          </p:cNvSpPr>
          <p:nvPr>
            <p:ph idx="1"/>
          </p:nvPr>
        </p:nvSpPr>
        <p:spPr>
          <a:xfrm>
            <a:off x="457200" y="1124744"/>
            <a:ext cx="6851104" cy="5001419"/>
          </a:xfrm>
        </p:spPr>
        <p:txBody>
          <a:bodyPr/>
          <a:lstStyle/>
          <a:p>
            <a:pPr marL="0" indent="0">
              <a:buNone/>
            </a:pPr>
            <a:r>
              <a:rPr lang="da-DK" dirty="0" smtClean="0"/>
              <a:t>Det første hold starter med at vælge et point-felt. Quizmasteren fører musen hen til det pågældende felt, der trykkes på feltet, hvorefter </a:t>
            </a:r>
            <a:r>
              <a:rPr lang="da-DK" dirty="0"/>
              <a:t>spørgsmålet automatisk bliver vist</a:t>
            </a:r>
            <a:r>
              <a:rPr lang="da-DK" dirty="0" smtClean="0"/>
              <a:t>. Svaret kommer fre</a:t>
            </a:r>
            <a:r>
              <a:rPr lang="da-DK" dirty="0"/>
              <a:t>m</a:t>
            </a:r>
            <a:r>
              <a:rPr lang="da-DK" dirty="0" smtClean="0"/>
              <a:t>, når der trykkes på højre piletast. </a:t>
            </a:r>
          </a:p>
          <a:p>
            <a:pPr marL="0" indent="0">
              <a:buNone/>
            </a:pPr>
            <a:endParaRPr lang="da-DK" dirty="0"/>
          </a:p>
          <a:p>
            <a:pPr marL="0" indent="0">
              <a:buNone/>
            </a:pPr>
            <a:r>
              <a:rPr lang="da-DK" dirty="0" smtClean="0"/>
              <a:t>Quizmasteren kommer tilbage til point-skemaet ved at trykke på det gule ‘tilbage-felt’.</a:t>
            </a:r>
            <a:br>
              <a:rPr lang="da-DK" dirty="0" smtClean="0"/>
            </a:br>
            <a:r>
              <a:rPr lang="da-DK" dirty="0" smtClean="0"/>
              <a:t/>
            </a:r>
            <a:br>
              <a:rPr lang="da-DK" dirty="0" smtClean="0"/>
            </a:br>
            <a:r>
              <a:rPr lang="da-DK" dirty="0" smtClean="0"/>
              <a:t>Herefter går turen videre til næste hold, og sådan forsætter quizzen indtil alle felter er taget. </a:t>
            </a:r>
            <a:endParaRPr lang="da-DK" dirty="0"/>
          </a:p>
        </p:txBody>
      </p:sp>
    </p:spTree>
    <p:extLst>
      <p:ext uri="{BB962C8B-B14F-4D97-AF65-F5344CB8AC3E}">
        <p14:creationId xmlns:p14="http://schemas.microsoft.com/office/powerpoint/2010/main" val="2958805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Point-skema</a:t>
            </a:r>
            <a:endParaRPr lang="da-DK" dirty="0"/>
          </a:p>
        </p:txBody>
      </p:sp>
      <p:graphicFrame>
        <p:nvGraphicFramePr>
          <p:cNvPr id="5" name="Tabel 4"/>
          <p:cNvGraphicFramePr>
            <a:graphicFrameLocks noGrp="1"/>
          </p:cNvGraphicFramePr>
          <p:nvPr>
            <p:extLst>
              <p:ext uri="{D42A27DB-BD31-4B8C-83A1-F6EECF244321}">
                <p14:modId xmlns:p14="http://schemas.microsoft.com/office/powerpoint/2010/main" val="101895102"/>
              </p:ext>
            </p:extLst>
          </p:nvPr>
        </p:nvGraphicFramePr>
        <p:xfrm>
          <a:off x="899592" y="1556792"/>
          <a:ext cx="7272807" cy="4048222"/>
        </p:xfrm>
        <a:graphic>
          <a:graphicData uri="http://schemas.openxmlformats.org/drawingml/2006/table">
            <a:tbl>
              <a:tblPr firstRow="1" bandRow="1">
                <a:tableStyleId>{22838BEF-8BB2-4498-84A7-C5851F593DF1}</a:tableStyleId>
              </a:tblPr>
              <a:tblGrid>
                <a:gridCol w="2424269">
                  <a:extLst>
                    <a:ext uri="{9D8B030D-6E8A-4147-A177-3AD203B41FA5}">
                      <a16:colId xmlns:a16="http://schemas.microsoft.com/office/drawing/2014/main" val="505282111"/>
                    </a:ext>
                  </a:extLst>
                </a:gridCol>
                <a:gridCol w="2424269">
                  <a:extLst>
                    <a:ext uri="{9D8B030D-6E8A-4147-A177-3AD203B41FA5}">
                      <a16:colId xmlns:a16="http://schemas.microsoft.com/office/drawing/2014/main" val="3370877348"/>
                    </a:ext>
                  </a:extLst>
                </a:gridCol>
                <a:gridCol w="2424269">
                  <a:extLst>
                    <a:ext uri="{9D8B030D-6E8A-4147-A177-3AD203B41FA5}">
                      <a16:colId xmlns:a16="http://schemas.microsoft.com/office/drawing/2014/main" val="3343254152"/>
                    </a:ext>
                  </a:extLst>
                </a:gridCol>
              </a:tblGrid>
              <a:tr h="1110647">
                <a:tc>
                  <a:txBody>
                    <a:bodyPr/>
                    <a:lstStyle/>
                    <a:p>
                      <a:pPr algn="ctr"/>
                      <a:r>
                        <a:rPr lang="da-DK" sz="2000" dirty="0" smtClean="0">
                          <a:latin typeface="Arial" panose="020B0604020202020204" pitchFamily="34" charset="0"/>
                          <a:cs typeface="Arial" panose="020B0604020202020204" pitchFamily="34" charset="0"/>
                        </a:rPr>
                        <a:t>Grundlæggende</a:t>
                      </a:r>
                      <a:r>
                        <a:rPr lang="da-DK" sz="2000" baseline="0" dirty="0" smtClean="0">
                          <a:latin typeface="Arial" panose="020B0604020202020204" pitchFamily="34" charset="0"/>
                          <a:cs typeface="Arial" panose="020B0604020202020204" pitchFamily="34" charset="0"/>
                        </a:rPr>
                        <a:t> viden om SINE</a:t>
                      </a:r>
                      <a:endParaRPr lang="da-DK" sz="2000" dirty="0">
                        <a:latin typeface="Arial" panose="020B0604020202020204" pitchFamily="34" charset="0"/>
                        <a:cs typeface="Arial" panose="020B0604020202020204" pitchFamily="34" charset="0"/>
                      </a:endParaRPr>
                    </a:p>
                  </a:txBody>
                  <a:tcPr/>
                </a:tc>
                <a:tc>
                  <a:txBody>
                    <a:bodyPr/>
                    <a:lstStyle/>
                    <a:p>
                      <a:pPr algn="ctr"/>
                      <a:r>
                        <a:rPr lang="da-DK" sz="2000" dirty="0" smtClean="0">
                          <a:latin typeface="Arial" panose="020B0604020202020204" pitchFamily="34" charset="0"/>
                          <a:cs typeface="Arial" panose="020B0604020202020204" pitchFamily="34" charset="0"/>
                        </a:rPr>
                        <a:t>Rutineret</a:t>
                      </a:r>
                      <a:r>
                        <a:rPr lang="da-DK" sz="2000" baseline="0" dirty="0" smtClean="0">
                          <a:latin typeface="Arial" panose="020B0604020202020204" pitchFamily="34" charset="0"/>
                          <a:cs typeface="Arial" panose="020B0604020202020204" pitchFamily="34" charset="0"/>
                        </a:rPr>
                        <a:t> viden om SINE</a:t>
                      </a:r>
                      <a:endParaRPr lang="da-DK" sz="2000" dirty="0">
                        <a:latin typeface="Arial" panose="020B0604020202020204" pitchFamily="34" charset="0"/>
                        <a:cs typeface="Arial" panose="020B0604020202020204" pitchFamily="34" charset="0"/>
                      </a:endParaRPr>
                    </a:p>
                  </a:txBody>
                  <a:tcPr/>
                </a:tc>
                <a:tc>
                  <a:txBody>
                    <a:bodyPr/>
                    <a:lstStyle/>
                    <a:p>
                      <a:pPr algn="ctr"/>
                      <a:r>
                        <a:rPr lang="da-DK" sz="2000" dirty="0" smtClean="0">
                          <a:latin typeface="Arial" panose="020B0604020202020204" pitchFamily="34" charset="0"/>
                          <a:cs typeface="Arial" panose="020B0604020202020204" pitchFamily="34" charset="0"/>
                        </a:rPr>
                        <a:t>Avanceret vide</a:t>
                      </a:r>
                      <a:r>
                        <a:rPr lang="da-DK" sz="2000" baseline="0" dirty="0" smtClean="0">
                          <a:latin typeface="Arial" panose="020B0604020202020204" pitchFamily="34" charset="0"/>
                          <a:cs typeface="Arial" panose="020B0604020202020204" pitchFamily="34" charset="0"/>
                        </a:rPr>
                        <a:t>n om SINE</a:t>
                      </a:r>
                      <a:endParaRPr lang="da-DK"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71189227"/>
                  </a:ext>
                </a:extLst>
              </a:tr>
              <a:tr h="587515">
                <a:tc>
                  <a:txBody>
                    <a:bodyPr/>
                    <a:lstStyle/>
                    <a:p>
                      <a:pPr algn="ctr"/>
                      <a:r>
                        <a:rPr lang="da-DK" sz="2000" b="1" dirty="0" smtClean="0">
                          <a:latin typeface="Arial" panose="020B0604020202020204" pitchFamily="34" charset="0"/>
                          <a:cs typeface="Arial" panose="020B0604020202020204" pitchFamily="34" charset="0"/>
                          <a:hlinkClick r:id="rId2" action="ppaction://hlinksldjump"/>
                        </a:rPr>
                        <a:t>100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3" action="ppaction://hlinksldjump"/>
                        </a:rPr>
                        <a:t>600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4" action="ppaction://hlinksldjump"/>
                        </a:rPr>
                        <a:t>1100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53035999"/>
                  </a:ext>
                </a:extLst>
              </a:tr>
              <a:tr h="587515">
                <a:tc>
                  <a:txBody>
                    <a:bodyPr/>
                    <a:lstStyle/>
                    <a:p>
                      <a:pPr algn="ctr"/>
                      <a:r>
                        <a:rPr lang="da-DK" sz="2000" b="1" dirty="0" smtClean="0">
                          <a:latin typeface="Arial" panose="020B0604020202020204" pitchFamily="34" charset="0"/>
                          <a:cs typeface="Arial" panose="020B0604020202020204" pitchFamily="34" charset="0"/>
                          <a:hlinkClick r:id="rId5" action="ppaction://hlinksldjump"/>
                        </a:rPr>
                        <a:t>200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6" action="ppaction://hlinksldjump"/>
                        </a:rPr>
                        <a:t>700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7" action="ppaction://hlinksldjump"/>
                        </a:rPr>
                        <a:t>1200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46531545"/>
                  </a:ext>
                </a:extLst>
              </a:tr>
              <a:tr h="587515">
                <a:tc>
                  <a:txBody>
                    <a:bodyPr/>
                    <a:lstStyle/>
                    <a:p>
                      <a:pPr algn="ctr"/>
                      <a:r>
                        <a:rPr lang="da-DK" sz="2000" b="1" dirty="0" smtClean="0">
                          <a:latin typeface="Arial" panose="020B0604020202020204" pitchFamily="34" charset="0"/>
                          <a:cs typeface="Arial" panose="020B0604020202020204" pitchFamily="34" charset="0"/>
                          <a:hlinkClick r:id="rId8" action="ppaction://hlinksldjump"/>
                        </a:rPr>
                        <a:t>300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9" action="ppaction://hlinksldjump"/>
                        </a:rPr>
                        <a:t>800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10" action="ppaction://hlinksldjump"/>
                        </a:rPr>
                        <a:t>1300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5124864"/>
                  </a:ext>
                </a:extLst>
              </a:tr>
              <a:tr h="587515">
                <a:tc>
                  <a:txBody>
                    <a:bodyPr/>
                    <a:lstStyle/>
                    <a:p>
                      <a:pPr algn="ctr"/>
                      <a:r>
                        <a:rPr lang="da-DK" sz="2000" b="1" dirty="0" smtClean="0">
                          <a:latin typeface="Arial" panose="020B0604020202020204" pitchFamily="34" charset="0"/>
                          <a:cs typeface="Arial" panose="020B0604020202020204" pitchFamily="34" charset="0"/>
                          <a:hlinkClick r:id="rId11" action="ppaction://hlinksldjump"/>
                        </a:rPr>
                        <a:t>400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12" action="ppaction://hlinksldjump"/>
                        </a:rPr>
                        <a:t>900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13" action="ppaction://hlinksldjump"/>
                        </a:rPr>
                        <a:t>1400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45511824"/>
                  </a:ext>
                </a:extLst>
              </a:tr>
              <a:tr h="587515">
                <a:tc>
                  <a:txBody>
                    <a:bodyPr/>
                    <a:lstStyle/>
                    <a:p>
                      <a:pPr algn="ctr"/>
                      <a:r>
                        <a:rPr lang="da-DK" sz="2000" b="1" dirty="0" smtClean="0">
                          <a:latin typeface="Arial" panose="020B0604020202020204" pitchFamily="34" charset="0"/>
                          <a:cs typeface="Arial" panose="020B0604020202020204" pitchFamily="34" charset="0"/>
                          <a:hlinkClick r:id="rId14" action="ppaction://hlinksldjump"/>
                        </a:rPr>
                        <a:t>500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15" action="ppaction://hlinksldjump"/>
                        </a:rPr>
                        <a:t>1000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smtClean="0">
                          <a:latin typeface="Arial" panose="020B0604020202020204" pitchFamily="34" charset="0"/>
                          <a:cs typeface="Arial" panose="020B0604020202020204" pitchFamily="34" charset="0"/>
                          <a:hlinkClick r:id="rId16" action="ppaction://hlinksldjump"/>
                        </a:rPr>
                        <a:t>1500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16136049"/>
                  </a:ext>
                </a:extLst>
              </a:tr>
            </a:tbl>
          </a:graphicData>
        </a:graphic>
      </p:graphicFrame>
    </p:spTree>
    <p:extLst>
      <p:ext uri="{BB962C8B-B14F-4D97-AF65-F5344CB8AC3E}">
        <p14:creationId xmlns:p14="http://schemas.microsoft.com/office/powerpoint/2010/main" val="3858491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Grundlæggende viden (100)</a:t>
            </a:r>
            <a:endParaRPr lang="da-DK" dirty="0"/>
          </a:p>
        </p:txBody>
      </p:sp>
      <p:sp>
        <p:nvSpPr>
          <p:cNvPr id="3" name="Pladsholder til indhold 2"/>
          <p:cNvSpPr>
            <a:spLocks noGrp="1"/>
          </p:cNvSpPr>
          <p:nvPr>
            <p:ph idx="1"/>
          </p:nvPr>
        </p:nvSpPr>
        <p:spPr>
          <a:xfrm>
            <a:off x="971600" y="1988840"/>
            <a:ext cx="6912768" cy="936104"/>
          </a:xfrm>
        </p:spPr>
        <p:txBody>
          <a:bodyPr/>
          <a:lstStyle/>
          <a:p>
            <a:pPr marL="0" indent="0">
              <a:buNone/>
            </a:pPr>
            <a:r>
              <a:rPr lang="da-DK" sz="2800" b="1" dirty="0" smtClean="0"/>
              <a:t>Hvad er et default SKS, og hvor mange findes der i Danmark? </a:t>
            </a:r>
            <a:endParaRPr lang="da-DK" sz="2800" b="1" dirty="0"/>
          </a:p>
        </p:txBody>
      </p:sp>
      <p:sp>
        <p:nvSpPr>
          <p:cNvPr id="4" name="Pladsholder til indhold 2"/>
          <p:cNvSpPr txBox="1">
            <a:spLocks/>
          </p:cNvSpPr>
          <p:nvPr/>
        </p:nvSpPr>
        <p:spPr bwMode="auto">
          <a:xfrm>
            <a:off x="971600" y="3212976"/>
            <a:ext cx="6912768" cy="1440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r>
              <a:rPr lang="da-DK" sz="2800" i="1" dirty="0"/>
              <a:t>Et default SKS er opstartstalegruppen for alle hændelser, hvor to eller flere beredskabsmyndigheder </a:t>
            </a:r>
            <a:r>
              <a:rPr lang="da-DK" sz="2800" i="1" dirty="0" smtClean="0"/>
              <a:t>samarbejder. Der findes 12 default SKS på landsplan. </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592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Grundlæggende viden (200)</a:t>
            </a:r>
            <a:endParaRPr lang="da-DK" dirty="0"/>
          </a:p>
        </p:txBody>
      </p:sp>
      <p:sp>
        <p:nvSpPr>
          <p:cNvPr id="3" name="Pladsholder til indhold 2"/>
          <p:cNvSpPr>
            <a:spLocks noGrp="1"/>
          </p:cNvSpPr>
          <p:nvPr>
            <p:ph idx="1"/>
          </p:nvPr>
        </p:nvSpPr>
        <p:spPr>
          <a:xfrm>
            <a:off x="971600" y="1988840"/>
            <a:ext cx="6912768" cy="936104"/>
          </a:xfrm>
        </p:spPr>
        <p:txBody>
          <a:bodyPr/>
          <a:lstStyle/>
          <a:p>
            <a:pPr marL="0" indent="0">
              <a:buNone/>
            </a:pPr>
            <a:r>
              <a:rPr lang="da-DK" sz="2800" b="1" dirty="0" smtClean="0"/>
              <a:t>Når du taler i radio, skal du huske de fire T’er. Redegør for dem: </a:t>
            </a:r>
            <a:br>
              <a:rPr lang="da-DK" sz="2800" b="1" dirty="0" smtClean="0"/>
            </a:br>
            <a:r>
              <a:rPr lang="da-DK" sz="2800" b="1" dirty="0" smtClean="0"/>
              <a:t/>
            </a:r>
            <a:br>
              <a:rPr lang="da-DK" sz="2800" b="1" dirty="0" smtClean="0"/>
            </a:br>
            <a:r>
              <a:rPr lang="da-DK" sz="2800" b="1" dirty="0" smtClean="0"/>
              <a:t>A. </a:t>
            </a:r>
            <a:r>
              <a:rPr lang="da-DK" sz="2800" b="1" dirty="0" err="1" smtClean="0"/>
              <a:t>Tæ</a:t>
            </a:r>
            <a:r>
              <a:rPr lang="da-DK" sz="2800" b="1" dirty="0" smtClean="0"/>
              <a:t>..</a:t>
            </a:r>
            <a:br>
              <a:rPr lang="da-DK" sz="2800" b="1" dirty="0" smtClean="0"/>
            </a:br>
            <a:r>
              <a:rPr lang="da-DK" sz="2800" b="1" dirty="0" smtClean="0"/>
              <a:t>B. Ta..</a:t>
            </a:r>
            <a:br>
              <a:rPr lang="da-DK" sz="2800" b="1" dirty="0" smtClean="0"/>
            </a:br>
            <a:r>
              <a:rPr lang="da-DK" sz="2800" b="1" dirty="0" smtClean="0"/>
              <a:t>C. Tø..</a:t>
            </a:r>
            <a:br>
              <a:rPr lang="da-DK" sz="2800" b="1" dirty="0" smtClean="0"/>
            </a:br>
            <a:r>
              <a:rPr lang="da-DK" sz="2800" b="1" dirty="0" smtClean="0"/>
              <a:t>D. Ta..</a:t>
            </a:r>
            <a:endParaRPr lang="da-DK" sz="2800" b="1" dirty="0"/>
          </a:p>
        </p:txBody>
      </p:sp>
      <p:sp>
        <p:nvSpPr>
          <p:cNvPr id="4" name="Pladsholder til indhold 2"/>
          <p:cNvSpPr txBox="1">
            <a:spLocks/>
          </p:cNvSpPr>
          <p:nvPr/>
        </p:nvSpPr>
        <p:spPr bwMode="auto">
          <a:xfrm>
            <a:off x="971600" y="5258817"/>
            <a:ext cx="691276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Tænk, tast, tøv, tal.</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740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Grundlæggende viden (300)</a:t>
            </a:r>
            <a:endParaRPr lang="da-DK" dirty="0"/>
          </a:p>
        </p:txBody>
      </p:sp>
      <p:sp>
        <p:nvSpPr>
          <p:cNvPr id="3" name="Pladsholder til indhold 2"/>
          <p:cNvSpPr>
            <a:spLocks noGrp="1"/>
          </p:cNvSpPr>
          <p:nvPr>
            <p:ph idx="1"/>
          </p:nvPr>
        </p:nvSpPr>
        <p:spPr>
          <a:xfrm>
            <a:off x="971600" y="1988840"/>
            <a:ext cx="6912768" cy="936104"/>
          </a:xfrm>
        </p:spPr>
        <p:txBody>
          <a:bodyPr/>
          <a:lstStyle/>
          <a:p>
            <a:pPr marL="0" indent="0">
              <a:buNone/>
            </a:pPr>
            <a:r>
              <a:rPr lang="da-DK" sz="2800" b="1" dirty="0" smtClean="0"/>
              <a:t>Hvad gør du, hvis du mister din radio?</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971600" y="2960611"/>
            <a:ext cx="691276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Kontakt din SINE-superbruger eller meld det til nærmeste leder.</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62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Grundlæggende viden (400)</a:t>
            </a:r>
            <a:endParaRPr lang="da-DK" dirty="0"/>
          </a:p>
        </p:txBody>
      </p:sp>
      <p:sp>
        <p:nvSpPr>
          <p:cNvPr id="3" name="Pladsholder til indhold 2"/>
          <p:cNvSpPr>
            <a:spLocks noGrp="1"/>
          </p:cNvSpPr>
          <p:nvPr>
            <p:ph idx="1"/>
          </p:nvPr>
        </p:nvSpPr>
        <p:spPr>
          <a:xfrm>
            <a:off x="971600" y="1988840"/>
            <a:ext cx="6912768" cy="936104"/>
          </a:xfrm>
        </p:spPr>
        <p:txBody>
          <a:bodyPr/>
          <a:lstStyle/>
          <a:p>
            <a:pPr marL="0" indent="0">
              <a:buNone/>
            </a:pPr>
            <a:r>
              <a:rPr lang="da-DK" sz="2800" b="1" dirty="0" smtClean="0"/>
              <a:t>Hvem modtager dit nødkald på radioen? </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971600" y="2960611"/>
            <a:ext cx="691276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Det er programmeringen af din radio, der afgør, hvor dit nødkald går hen. Hvis du er i tvivl, kan du få vejledning hos din leder eller SINE-superbruger.</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36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Grundlæggende viden (500)</a:t>
            </a:r>
            <a:endParaRPr lang="da-DK" dirty="0"/>
          </a:p>
        </p:txBody>
      </p:sp>
      <p:sp>
        <p:nvSpPr>
          <p:cNvPr id="3" name="Pladsholder til indhold 2"/>
          <p:cNvSpPr>
            <a:spLocks noGrp="1"/>
          </p:cNvSpPr>
          <p:nvPr>
            <p:ph idx="1"/>
          </p:nvPr>
        </p:nvSpPr>
        <p:spPr>
          <a:xfrm>
            <a:off x="971600" y="1988840"/>
            <a:ext cx="7272808" cy="936104"/>
          </a:xfrm>
        </p:spPr>
        <p:txBody>
          <a:bodyPr/>
          <a:lstStyle/>
          <a:p>
            <a:pPr marL="0" indent="0">
              <a:buNone/>
            </a:pPr>
            <a:r>
              <a:rPr lang="da-DK" sz="2800" b="1" dirty="0" smtClean="0"/>
              <a:t>Hvordan angives nummerpladen </a:t>
            </a:r>
            <a:br>
              <a:rPr lang="da-DK" sz="2800" b="1" dirty="0" smtClean="0"/>
            </a:br>
            <a:r>
              <a:rPr lang="da-DK" sz="2800" b="1" dirty="0" smtClean="0"/>
              <a:t>AK 58239 jf. det fonetiske alfabet (ICAO)?</a:t>
            </a:r>
            <a:br>
              <a:rPr lang="da-DK" sz="2800" b="1" dirty="0" smtClean="0"/>
            </a:br>
            <a:r>
              <a:rPr lang="da-DK" sz="2800" b="1" dirty="0" smtClean="0"/>
              <a:t/>
            </a:r>
            <a:br>
              <a:rPr lang="da-DK" sz="2800" b="1" dirty="0" smtClean="0"/>
            </a:br>
            <a:endParaRPr lang="da-DK" sz="2800" b="1" dirty="0"/>
          </a:p>
        </p:txBody>
      </p:sp>
      <p:sp>
        <p:nvSpPr>
          <p:cNvPr id="4" name="Pladsholder til indhold 2"/>
          <p:cNvSpPr txBox="1">
            <a:spLocks/>
          </p:cNvSpPr>
          <p:nvPr/>
        </p:nvSpPr>
        <p:spPr bwMode="auto">
          <a:xfrm>
            <a:off x="1001370" y="3137985"/>
            <a:ext cx="6912768"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a-DK" sz="2800" i="1" dirty="0" smtClean="0"/>
              <a:t>Svar: </a:t>
            </a:r>
            <a:br>
              <a:rPr lang="da-DK" sz="2800" i="1" dirty="0" smtClean="0"/>
            </a:br>
            <a:r>
              <a:rPr lang="da-DK" sz="2800" i="1" dirty="0" smtClean="0"/>
              <a:t>Alfa – Kilo – </a:t>
            </a:r>
            <a:r>
              <a:rPr lang="da-DK" sz="2800" i="1" dirty="0"/>
              <a:t>F</a:t>
            </a:r>
            <a:r>
              <a:rPr lang="da-DK" sz="2800" i="1" dirty="0" smtClean="0"/>
              <a:t>em – Åtte – To – Tre - </a:t>
            </a:r>
            <a:r>
              <a:rPr lang="da-DK" sz="2800" i="1" dirty="0" err="1" smtClean="0"/>
              <a:t>Najne</a:t>
            </a:r>
            <a:r>
              <a:rPr lang="da-DK" sz="2800" i="1" dirty="0" smtClean="0"/>
              <a:t>. </a:t>
            </a:r>
            <a:endParaRPr lang="da-DK" sz="2800" i="1"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smtClean="0">
                <a:latin typeface="Arial" panose="020B0604020202020204" pitchFamily="34" charset="0"/>
                <a:cs typeface="Arial" panose="020B0604020202020204" pitchFamily="34" charset="0"/>
              </a:rPr>
              <a:t>Tilbage</a:t>
            </a:r>
            <a:endParaRPr lang="da-D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05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FB_Pres_DK_template_ny">
  <a:themeElements>
    <a:clrScheme name="CFB">
      <a:dk1>
        <a:sysClr val="windowText" lastClr="000000"/>
      </a:dk1>
      <a:lt1>
        <a:sysClr val="window" lastClr="FFFFFF"/>
      </a:lt1>
      <a:dk2>
        <a:srgbClr val="001E3C"/>
      </a:dk2>
      <a:lt2>
        <a:srgbClr val="B1E3FF"/>
      </a:lt2>
      <a:accent1>
        <a:srgbClr val="D4E600"/>
      </a:accent1>
      <a:accent2>
        <a:srgbClr val="959595"/>
      </a:accent2>
      <a:accent3>
        <a:srgbClr val="3C3C3C"/>
      </a:accent3>
      <a:accent4>
        <a:srgbClr val="CECECE"/>
      </a:accent4>
      <a:accent5>
        <a:srgbClr val="4BACC6"/>
      </a:accent5>
      <a:accent6>
        <a:srgbClr val="E2F4FF"/>
      </a:accent6>
      <a:hlink>
        <a:srgbClr val="1B99CD"/>
      </a:hlink>
      <a:folHlink>
        <a:srgbClr val="959595"/>
      </a:folHlink>
    </a:clrScheme>
    <a:fontScheme name="CFB">
      <a:majorFont>
        <a:latin typeface="Times New Roman"/>
        <a:ea typeface=""/>
        <a:cs typeface=""/>
      </a:majorFont>
      <a:minorFont>
        <a:latin typeface="Times New Roman"/>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FB-skabelon DK.potx" id="{E589DF7C-D30E-4F93-AB76-2F036CFE4933}" vid="{E2850E7F-1DEC-4BC0-A6EB-387C29C235E0}"/>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CFB-præsentation DK</Template>
  <TotalTime>132</TotalTime>
  <Words>567</Words>
  <PresentationFormat>Skærmshow (4:3)</PresentationFormat>
  <Paragraphs>93</Paragraphs>
  <Slides>19</Slides>
  <Notes>1</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19</vt:i4>
      </vt:variant>
    </vt:vector>
  </HeadingPairs>
  <TitlesOfParts>
    <vt:vector size="22" baseType="lpstr">
      <vt:lpstr>Arial</vt:lpstr>
      <vt:lpstr>Times New Roman</vt:lpstr>
      <vt:lpstr>CFB_Pres_DK_template_ny</vt:lpstr>
      <vt:lpstr>SINE-quiz</vt:lpstr>
      <vt:lpstr>Forberedelse</vt:lpstr>
      <vt:lpstr>Gennemførelse</vt:lpstr>
      <vt:lpstr>Point-skema</vt:lpstr>
      <vt:lpstr>Grundlæggende viden (100)</vt:lpstr>
      <vt:lpstr>Grundlæggende viden (200)</vt:lpstr>
      <vt:lpstr>Grundlæggende viden (300)</vt:lpstr>
      <vt:lpstr>Grundlæggende viden (400)</vt:lpstr>
      <vt:lpstr>Grundlæggende viden (500)</vt:lpstr>
      <vt:lpstr>Rutineret viden (600)</vt:lpstr>
      <vt:lpstr>Rutineret viden (700)</vt:lpstr>
      <vt:lpstr>Rutineret viden (800)</vt:lpstr>
      <vt:lpstr>Rutineret viden (900)</vt:lpstr>
      <vt:lpstr>Rutineret viden (1000)</vt:lpstr>
      <vt:lpstr>Avanceret viden (1100)</vt:lpstr>
      <vt:lpstr>Avanceret viden (1200)</vt:lpstr>
      <vt:lpstr>Avanceret viden (1300)</vt:lpstr>
      <vt:lpstr>Avanceret viden (1400)</vt:lpstr>
      <vt:lpstr>Avanceret viden (1500)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2015-04-23T06:46:07Z</cp:lastPrinted>
  <dcterms:created xsi:type="dcterms:W3CDTF">2023-03-02T13:34:49Z</dcterms:created>
  <dcterms:modified xsi:type="dcterms:W3CDTF">2023-05-17T12:01:48Z</dcterms:modified>
</cp:coreProperties>
</file>