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6" r:id="rId2"/>
    <p:sldId id="257" r:id="rId3"/>
    <p:sldId id="258" r:id="rId4"/>
    <p:sldId id="259" r:id="rId5"/>
    <p:sldId id="260" r:id="rId6"/>
    <p:sldId id="261" r:id="rId7"/>
    <p:sldId id="262" r:id="rId8"/>
    <p:sldId id="263" r:id="rId9"/>
    <p:sldId id="264" r:id="rId10"/>
  </p:sldIdLst>
  <p:sldSz cx="9144000" cy="6858000" type="screen4x3"/>
  <p:notesSz cx="6810375" cy="9942513"/>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2">
          <p15:clr>
            <a:srgbClr val="A4A3A4"/>
          </p15:clr>
        </p15:guide>
        <p15:guide id="2" pos="2145">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kovrup, Mads Holger (MKS004)" initials="SMH(" lastIdx="7" clrIdx="0">
    <p:extLst>
      <p:ext uri="{19B8F6BF-5375-455C-9EA6-DF929625EA0E}">
        <p15:presenceInfo xmlns:p15="http://schemas.microsoft.com/office/powerpoint/2012/main" userId="Skovrup, Mads Holger (MKS004)"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8" autoAdjust="0"/>
    <p:restoredTop sz="94660"/>
  </p:normalViewPr>
  <p:slideViewPr>
    <p:cSldViewPr>
      <p:cViewPr varScale="1">
        <p:scale>
          <a:sx n="69" d="100"/>
          <a:sy n="69" d="100"/>
        </p:scale>
        <p:origin x="1220" y="44"/>
      </p:cViewPr>
      <p:guideLst>
        <p:guide orient="horz" pos="2160"/>
        <p:guide pos="2880"/>
      </p:guideLst>
    </p:cSldViewPr>
  </p:slideViewPr>
  <p:notesTextViewPr>
    <p:cViewPr>
      <p:scale>
        <a:sx n="1" d="1"/>
        <a:sy n="1" d="1"/>
      </p:scale>
      <p:origin x="0" y="0"/>
    </p:cViewPr>
  </p:notesTextViewPr>
  <p:notesViewPr>
    <p:cSldViewPr>
      <p:cViewPr varScale="1">
        <p:scale>
          <a:sx n="70" d="100"/>
          <a:sy n="70" d="100"/>
        </p:scale>
        <p:origin x="-3246" y="-90"/>
      </p:cViewPr>
      <p:guideLst>
        <p:guide orient="horz" pos="3132"/>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6" name="Billede 5"/>
          <p:cNvPicPr>
            <a:picLocks noChangeAspect="1"/>
          </p:cNvPicPr>
          <p:nvPr/>
        </p:nvPicPr>
        <p:blipFill rotWithShape="1">
          <a:blip r:embed="rId2" cstate="print">
            <a:extLst>
              <a:ext uri="{28A0092B-C50C-407E-A947-70E740481C1C}">
                <a14:useLocalDpi xmlns:a14="http://schemas.microsoft.com/office/drawing/2010/main" val="0"/>
              </a:ext>
            </a:extLst>
          </a:blip>
          <a:srcRect b="85672"/>
          <a:stretch/>
        </p:blipFill>
        <p:spPr>
          <a:xfrm>
            <a:off x="0" y="0"/>
            <a:ext cx="6810375" cy="801337"/>
          </a:xfrm>
          <a:prstGeom prst="rect">
            <a:avLst/>
          </a:prstGeom>
        </p:spPr>
      </p:pic>
      <p:sp>
        <p:nvSpPr>
          <p:cNvPr id="2" name="Pladsholder til sidehoved 1"/>
          <p:cNvSpPr>
            <a:spLocks noGrp="1"/>
          </p:cNvSpPr>
          <p:nvPr>
            <p:ph type="hdr" sz="quarter"/>
          </p:nvPr>
        </p:nvSpPr>
        <p:spPr>
          <a:xfrm>
            <a:off x="0" y="0"/>
            <a:ext cx="2951163" cy="497126"/>
          </a:xfrm>
          <a:prstGeom prst="rect">
            <a:avLst/>
          </a:prstGeom>
        </p:spPr>
        <p:txBody>
          <a:bodyPr vert="horz" lIns="91440" tIns="45720" rIns="91440" bIns="45720" rtlCol="0"/>
          <a:lstStyle>
            <a:lvl1pPr algn="l">
              <a:defRPr sz="1200"/>
            </a:lvl1pPr>
          </a:lstStyle>
          <a:p>
            <a:endParaRPr lang="da-DK" dirty="0">
              <a:latin typeface="Times New Roman" pitchFamily="18" charset="0"/>
              <a:cs typeface="Times New Roman" pitchFamily="18" charset="0"/>
            </a:endParaRPr>
          </a:p>
        </p:txBody>
      </p:sp>
      <p:sp>
        <p:nvSpPr>
          <p:cNvPr id="3" name="Pladsholder til dato 2"/>
          <p:cNvSpPr>
            <a:spLocks noGrp="1"/>
          </p:cNvSpPr>
          <p:nvPr>
            <p:ph type="dt" sz="quarter" idx="1"/>
          </p:nvPr>
        </p:nvSpPr>
        <p:spPr>
          <a:xfrm>
            <a:off x="3857636" y="0"/>
            <a:ext cx="2951163" cy="497126"/>
          </a:xfrm>
          <a:prstGeom prst="rect">
            <a:avLst/>
          </a:prstGeom>
        </p:spPr>
        <p:txBody>
          <a:bodyPr vert="horz" lIns="91440" tIns="45720" rIns="91440" bIns="45720" rtlCol="0"/>
          <a:lstStyle>
            <a:lvl1pPr algn="r">
              <a:defRPr sz="1200"/>
            </a:lvl1pPr>
          </a:lstStyle>
          <a:p>
            <a:fld id="{3849888C-E7DB-446E-9078-C554544BB230}" type="datetimeFigureOut">
              <a:rPr lang="da-DK" smtClean="0">
                <a:latin typeface="Times New Roman" pitchFamily="18" charset="0"/>
                <a:cs typeface="Times New Roman" pitchFamily="18" charset="0"/>
              </a:rPr>
              <a:pPr/>
              <a:t>06-05-2020</a:t>
            </a:fld>
            <a:endParaRPr lang="da-DK" dirty="0">
              <a:latin typeface="Times New Roman" pitchFamily="18" charset="0"/>
              <a:cs typeface="Times New Roman" pitchFamily="18" charset="0"/>
            </a:endParaRPr>
          </a:p>
        </p:txBody>
      </p:sp>
      <p:sp>
        <p:nvSpPr>
          <p:cNvPr id="4" name="Pladsholder til sidefod 3"/>
          <p:cNvSpPr>
            <a:spLocks noGrp="1"/>
          </p:cNvSpPr>
          <p:nvPr>
            <p:ph type="ftr" sz="quarter" idx="2"/>
          </p:nvPr>
        </p:nvSpPr>
        <p:spPr>
          <a:xfrm>
            <a:off x="0" y="9443662"/>
            <a:ext cx="2951163" cy="497126"/>
          </a:xfrm>
          <a:prstGeom prst="rect">
            <a:avLst/>
          </a:prstGeom>
        </p:spPr>
        <p:txBody>
          <a:bodyPr vert="horz" lIns="91440" tIns="45720" rIns="91440" bIns="45720" rtlCol="0" anchor="b"/>
          <a:lstStyle>
            <a:lvl1pPr algn="l">
              <a:defRPr sz="1200"/>
            </a:lvl1pPr>
          </a:lstStyle>
          <a:p>
            <a:endParaRPr lang="da-DK" dirty="0">
              <a:latin typeface="Times New Roman" pitchFamily="18" charset="0"/>
              <a:cs typeface="Times New Roman" pitchFamily="18" charset="0"/>
            </a:endParaRPr>
          </a:p>
        </p:txBody>
      </p:sp>
      <p:sp>
        <p:nvSpPr>
          <p:cNvPr id="5" name="Pladsholder til diasnummer 4"/>
          <p:cNvSpPr>
            <a:spLocks noGrp="1"/>
          </p:cNvSpPr>
          <p:nvPr>
            <p:ph type="sldNum" sz="quarter" idx="3"/>
          </p:nvPr>
        </p:nvSpPr>
        <p:spPr>
          <a:xfrm>
            <a:off x="3857636" y="9443662"/>
            <a:ext cx="2951163" cy="497126"/>
          </a:xfrm>
          <a:prstGeom prst="rect">
            <a:avLst/>
          </a:prstGeom>
        </p:spPr>
        <p:txBody>
          <a:bodyPr vert="horz" lIns="91440" tIns="45720" rIns="91440" bIns="45720" rtlCol="0" anchor="b"/>
          <a:lstStyle>
            <a:lvl1pPr algn="r">
              <a:defRPr sz="1200"/>
            </a:lvl1pPr>
          </a:lstStyle>
          <a:p>
            <a:fld id="{E61E0847-E0E0-4EF1-88B9-C7E81D90CFEF}" type="slidenum">
              <a:rPr lang="da-DK" smtClean="0">
                <a:latin typeface="Times New Roman" pitchFamily="18" charset="0"/>
                <a:cs typeface="Times New Roman" pitchFamily="18" charset="0"/>
              </a:rPr>
              <a:pPr/>
              <a:t>‹nr.›</a:t>
            </a:fld>
            <a:endParaRPr lang="da-DK" dirty="0">
              <a:latin typeface="Times New Roman" pitchFamily="18" charset="0"/>
              <a:cs typeface="Times New Roman" pitchFamily="18" charset="0"/>
            </a:endParaRPr>
          </a:p>
        </p:txBody>
      </p:sp>
    </p:spTree>
    <p:extLst>
      <p:ext uri="{BB962C8B-B14F-4D97-AF65-F5344CB8AC3E}">
        <p14:creationId xmlns:p14="http://schemas.microsoft.com/office/powerpoint/2010/main" val="6689518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51163" cy="497126"/>
          </a:xfrm>
          <a:prstGeom prst="rect">
            <a:avLst/>
          </a:prstGeom>
        </p:spPr>
        <p:txBody>
          <a:bodyPr vert="horz" lIns="91440" tIns="45720" rIns="91440" bIns="45720" rtlCol="0"/>
          <a:lstStyle>
            <a:lvl1pPr algn="l">
              <a:defRPr sz="1200">
                <a:latin typeface="Times New Roman" pitchFamily="18" charset="0"/>
                <a:cs typeface="Times New Roman" pitchFamily="18" charset="0"/>
              </a:defRPr>
            </a:lvl1pPr>
          </a:lstStyle>
          <a:p>
            <a:endParaRPr lang="da-DK" dirty="0"/>
          </a:p>
        </p:txBody>
      </p:sp>
      <p:sp>
        <p:nvSpPr>
          <p:cNvPr id="3" name="Pladsholder til dato 2"/>
          <p:cNvSpPr>
            <a:spLocks noGrp="1"/>
          </p:cNvSpPr>
          <p:nvPr>
            <p:ph type="dt" idx="1"/>
          </p:nvPr>
        </p:nvSpPr>
        <p:spPr>
          <a:xfrm>
            <a:off x="3857636" y="0"/>
            <a:ext cx="2951163" cy="497126"/>
          </a:xfrm>
          <a:prstGeom prst="rect">
            <a:avLst/>
          </a:prstGeom>
        </p:spPr>
        <p:txBody>
          <a:bodyPr vert="horz" lIns="91440" tIns="45720" rIns="91440" bIns="45720" rtlCol="0"/>
          <a:lstStyle>
            <a:lvl1pPr algn="r">
              <a:defRPr sz="1200">
                <a:latin typeface="Times New Roman" pitchFamily="18" charset="0"/>
                <a:cs typeface="Times New Roman" pitchFamily="18" charset="0"/>
              </a:defRPr>
            </a:lvl1pPr>
          </a:lstStyle>
          <a:p>
            <a:fld id="{2D937378-EFDA-43D6-9B22-80006074F14C}" type="datetimeFigureOut">
              <a:rPr lang="da-DK" smtClean="0"/>
              <a:pPr/>
              <a:t>06-05-2020</a:t>
            </a:fld>
            <a:endParaRPr lang="da-DK" dirty="0"/>
          </a:p>
        </p:txBody>
      </p:sp>
      <p:sp>
        <p:nvSpPr>
          <p:cNvPr id="4" name="Pladsholder til diasbillede 3"/>
          <p:cNvSpPr>
            <a:spLocks noGrp="1" noRot="1" noChangeAspect="1"/>
          </p:cNvSpPr>
          <p:nvPr>
            <p:ph type="sldImg" idx="2"/>
          </p:nvPr>
        </p:nvSpPr>
        <p:spPr>
          <a:xfrm>
            <a:off x="920750" y="746125"/>
            <a:ext cx="4968875" cy="372745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1038" y="4722694"/>
            <a:ext cx="5448300" cy="4474131"/>
          </a:xfrm>
          <a:prstGeom prst="rect">
            <a:avLst/>
          </a:prstGeom>
        </p:spPr>
        <p:txBody>
          <a:bodyPr vert="horz" lIns="91440" tIns="45720" rIns="91440" bIns="45720" rtlCol="0"/>
          <a:lstStyle/>
          <a:p>
            <a:pPr lvl="0"/>
            <a:r>
              <a:rPr lang="da-DK" dirty="0" smtClean="0"/>
              <a:t>Klik for at redigere i master</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6" name="Pladsholder til sidefod 5"/>
          <p:cNvSpPr>
            <a:spLocks noGrp="1"/>
          </p:cNvSpPr>
          <p:nvPr>
            <p:ph type="ftr" sz="quarter" idx="4"/>
          </p:nvPr>
        </p:nvSpPr>
        <p:spPr>
          <a:xfrm>
            <a:off x="0" y="9443662"/>
            <a:ext cx="2951163" cy="497126"/>
          </a:xfrm>
          <a:prstGeom prst="rect">
            <a:avLst/>
          </a:prstGeom>
        </p:spPr>
        <p:txBody>
          <a:bodyPr vert="horz" lIns="91440" tIns="45720" rIns="91440" bIns="45720" rtlCol="0" anchor="b"/>
          <a:lstStyle>
            <a:lvl1pPr algn="l">
              <a:defRPr sz="1200">
                <a:latin typeface="Times New Roman" pitchFamily="18" charset="0"/>
                <a:cs typeface="Times New Roman" pitchFamily="18" charset="0"/>
              </a:defRPr>
            </a:lvl1pPr>
          </a:lstStyle>
          <a:p>
            <a:endParaRPr lang="da-DK" dirty="0"/>
          </a:p>
        </p:txBody>
      </p:sp>
      <p:sp>
        <p:nvSpPr>
          <p:cNvPr id="7" name="Pladsholder til diasnummer 6"/>
          <p:cNvSpPr>
            <a:spLocks noGrp="1"/>
          </p:cNvSpPr>
          <p:nvPr>
            <p:ph type="sldNum" sz="quarter" idx="5"/>
          </p:nvPr>
        </p:nvSpPr>
        <p:spPr>
          <a:xfrm>
            <a:off x="3857636" y="9443662"/>
            <a:ext cx="2951163" cy="497126"/>
          </a:xfrm>
          <a:prstGeom prst="rect">
            <a:avLst/>
          </a:prstGeom>
        </p:spPr>
        <p:txBody>
          <a:bodyPr vert="horz" lIns="91440" tIns="45720" rIns="91440" bIns="45720" rtlCol="0" anchor="b"/>
          <a:lstStyle>
            <a:lvl1pPr algn="r">
              <a:defRPr sz="1200">
                <a:latin typeface="Times New Roman" pitchFamily="18" charset="0"/>
                <a:cs typeface="Times New Roman" pitchFamily="18" charset="0"/>
              </a:defRPr>
            </a:lvl1pPr>
          </a:lstStyle>
          <a:p>
            <a:fld id="{71A8CB79-3805-45A8-A9AC-E30FC4EE625F}" type="slidenum">
              <a:rPr lang="da-DK" smtClean="0"/>
              <a:pPr/>
              <a:t>‹nr.›</a:t>
            </a:fld>
            <a:endParaRPr lang="da-DK" dirty="0"/>
          </a:p>
        </p:txBody>
      </p:sp>
    </p:spTree>
    <p:extLst>
      <p:ext uri="{BB962C8B-B14F-4D97-AF65-F5344CB8AC3E}">
        <p14:creationId xmlns:p14="http://schemas.microsoft.com/office/powerpoint/2010/main" val="5151171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Times New Roman" pitchFamily="18" charset="0"/>
        <a:ea typeface="+mn-ea"/>
        <a:cs typeface="Times New Roman" pitchFamily="18" charset="0"/>
      </a:defRPr>
    </a:lvl1pPr>
    <a:lvl2pPr marL="457200" algn="l" defTabSz="914400" rtl="0" eaLnBrk="1" latinLnBrk="0" hangingPunct="1">
      <a:defRPr sz="1200" kern="1200">
        <a:solidFill>
          <a:schemeClr val="tx1"/>
        </a:solidFill>
        <a:latin typeface="Times New Roman" pitchFamily="18" charset="0"/>
        <a:ea typeface="+mn-ea"/>
        <a:cs typeface="Times New Roman" pitchFamily="18" charset="0"/>
      </a:defRPr>
    </a:lvl2pPr>
    <a:lvl3pPr marL="914400" algn="l" defTabSz="914400" rtl="0" eaLnBrk="1" latinLnBrk="0" hangingPunct="1">
      <a:defRPr sz="1200" kern="1200">
        <a:solidFill>
          <a:schemeClr val="tx1"/>
        </a:solidFill>
        <a:latin typeface="Times New Roman" pitchFamily="18" charset="0"/>
        <a:ea typeface="+mn-ea"/>
        <a:cs typeface="Times New Roman" pitchFamily="18" charset="0"/>
      </a:defRPr>
    </a:lvl3pPr>
    <a:lvl4pPr marL="1371600" algn="l" defTabSz="914400" rtl="0" eaLnBrk="1" latinLnBrk="0" hangingPunct="1">
      <a:defRPr sz="1200" kern="1200">
        <a:solidFill>
          <a:schemeClr val="tx1"/>
        </a:solidFill>
        <a:latin typeface="Times New Roman" pitchFamily="18" charset="0"/>
        <a:ea typeface="+mn-ea"/>
        <a:cs typeface="Times New Roman" pitchFamily="18" charset="0"/>
      </a:defRPr>
    </a:lvl4pPr>
    <a:lvl5pPr marL="1828800" algn="l" defTabSz="914400" rtl="0" eaLnBrk="1" latinLnBrk="0" hangingPunct="1">
      <a:defRPr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71A8CB79-3805-45A8-A9AC-E30FC4EE625F}" type="slidenum">
              <a:rPr lang="da-DK" smtClean="0"/>
              <a:pPr/>
              <a:t>1</a:t>
            </a:fld>
            <a:endParaRPr lang="da-DK" dirty="0"/>
          </a:p>
        </p:txBody>
      </p:sp>
    </p:spTree>
    <p:extLst>
      <p:ext uri="{BB962C8B-B14F-4D97-AF65-F5344CB8AC3E}">
        <p14:creationId xmlns:p14="http://schemas.microsoft.com/office/powerpoint/2010/main" val="21657098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s">
    <p:spTree>
      <p:nvGrpSpPr>
        <p:cNvPr id="1" name=""/>
        <p:cNvGrpSpPr/>
        <p:nvPr/>
      </p:nvGrpSpPr>
      <p:grpSpPr>
        <a:xfrm>
          <a:off x="0" y="0"/>
          <a:ext cx="0" cy="0"/>
          <a:chOff x="0" y="0"/>
          <a:chExt cx="0" cy="0"/>
        </a:xfrm>
      </p:grpSpPr>
      <p:pic>
        <p:nvPicPr>
          <p:cNvPr id="3" name="Billed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Rectangle 2"/>
          <p:cNvSpPr>
            <a:spLocks noGrp="1" noChangeArrowheads="1"/>
          </p:cNvSpPr>
          <p:nvPr>
            <p:ph type="ctrTitle"/>
          </p:nvPr>
        </p:nvSpPr>
        <p:spPr>
          <a:xfrm>
            <a:off x="719138" y="1438275"/>
            <a:ext cx="6291262" cy="1790700"/>
          </a:xfrm>
          <a:prstGeom prst="rect">
            <a:avLst/>
          </a:prstGeom>
        </p:spPr>
        <p:txBody>
          <a:bodyPr anchor="b"/>
          <a:lstStyle>
            <a:lvl1pPr algn="l">
              <a:lnSpc>
                <a:spcPts val="3600"/>
              </a:lnSpc>
              <a:defRPr sz="2800" b="1">
                <a:latin typeface="Arial" pitchFamily="34" charset="0"/>
                <a:cs typeface="Arial" pitchFamily="34" charset="0"/>
              </a:defRPr>
            </a:lvl1pPr>
          </a:lstStyle>
          <a:p>
            <a:r>
              <a:rPr lang="da-DK" smtClean="0"/>
              <a:t>Klik for at redigere i master</a:t>
            </a:r>
            <a:endParaRPr lang="da-DK" dirty="0"/>
          </a:p>
        </p:txBody>
      </p:sp>
      <p:sp>
        <p:nvSpPr>
          <p:cNvPr id="10" name="Rectangle 3"/>
          <p:cNvSpPr>
            <a:spLocks noGrp="1" noChangeArrowheads="1"/>
          </p:cNvSpPr>
          <p:nvPr>
            <p:ph type="subTitle" idx="1"/>
          </p:nvPr>
        </p:nvSpPr>
        <p:spPr>
          <a:xfrm>
            <a:off x="719138" y="3429000"/>
            <a:ext cx="6291262" cy="2895600"/>
          </a:xfrm>
          <a:prstGeom prst="rect">
            <a:avLst/>
          </a:prstGeom>
        </p:spPr>
        <p:txBody>
          <a:bodyPr/>
          <a:lstStyle>
            <a:lvl1pPr marL="0" indent="0">
              <a:lnSpc>
                <a:spcPts val="2400"/>
              </a:lnSpc>
              <a:buNone/>
              <a:defRPr sz="2000">
                <a:latin typeface="Arial" pitchFamily="34" charset="0"/>
                <a:cs typeface="Arial" pitchFamily="34" charset="0"/>
              </a:defRPr>
            </a:lvl1pPr>
          </a:lstStyle>
          <a:p>
            <a:r>
              <a:rPr lang="da-DK" smtClean="0"/>
              <a:t>Klik for at redigere undertiteltypografien i masteren</a:t>
            </a:r>
            <a:endParaRPr lang="da-DK" dirty="0"/>
          </a:p>
        </p:txBody>
      </p:sp>
    </p:spTree>
    <p:extLst>
      <p:ext uri="{BB962C8B-B14F-4D97-AF65-F5344CB8AC3E}">
        <p14:creationId xmlns:p14="http://schemas.microsoft.com/office/powerpoint/2010/main" val="40297324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476672"/>
            <a:ext cx="6635080" cy="940966"/>
          </a:xfrm>
          <a:prstGeom prst="rect">
            <a:avLst/>
          </a:prstGeom>
        </p:spPr>
        <p:txBody>
          <a:bodyPr/>
          <a:lstStyle>
            <a:lvl1pPr>
              <a:defRPr/>
            </a:lvl1pPr>
          </a:lstStyle>
          <a:p>
            <a:r>
              <a:rPr lang="da-DK" smtClean="0"/>
              <a:t>Klik for at redigere i master</a:t>
            </a:r>
            <a:endParaRPr lang="da-DK" dirty="0"/>
          </a:p>
        </p:txBody>
      </p:sp>
      <p:sp>
        <p:nvSpPr>
          <p:cNvPr id="3" name="Pladsholder til lodret titel 2"/>
          <p:cNvSpPr>
            <a:spLocks noGrp="1"/>
          </p:cNvSpPr>
          <p:nvPr>
            <p:ph type="body" orient="vert" idx="1"/>
          </p:nvPr>
        </p:nvSpPr>
        <p:spPr>
          <a:xfrm>
            <a:off x="457200" y="1600200"/>
            <a:ext cx="6635080" cy="4525963"/>
          </a:xfrm>
          <a:prstGeom prst="rect">
            <a:avLst/>
          </a:prstGeom>
        </p:spPr>
        <p:txBody>
          <a:bodyPr vert="eaVert"/>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
        <p:nvSpPr>
          <p:cNvPr id="7" name="Rectangle 12"/>
          <p:cNvSpPr>
            <a:spLocks noGrp="1" noChangeArrowheads="1"/>
          </p:cNvSpPr>
          <p:nvPr>
            <p:ph type="dt" sz="half" idx="2"/>
          </p:nvPr>
        </p:nvSpPr>
        <p:spPr bwMode="auto">
          <a:xfrm>
            <a:off x="7200900" y="1438275"/>
            <a:ext cx="1371600" cy="304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eaLnBrk="0" hangingPunct="0">
              <a:lnSpc>
                <a:spcPts val="1200"/>
              </a:lnSpc>
              <a:defRPr sz="1000">
                <a:latin typeface="Arial" pitchFamily="34" charset="0"/>
                <a:cs typeface="Arial" pitchFamily="34" charset="0"/>
              </a:defRPr>
            </a:lvl1pPr>
          </a:lstStyle>
          <a:p>
            <a:pPr>
              <a:defRPr/>
            </a:pPr>
            <a:endParaRPr lang="da-DK" b="1" dirty="0"/>
          </a:p>
        </p:txBody>
      </p:sp>
      <p:sp>
        <p:nvSpPr>
          <p:cNvPr id="8" name="Rectangle 13"/>
          <p:cNvSpPr>
            <a:spLocks noGrp="1" noChangeArrowheads="1"/>
          </p:cNvSpPr>
          <p:nvPr>
            <p:ph type="ftr" sz="quarter" idx="3"/>
          </p:nvPr>
        </p:nvSpPr>
        <p:spPr bwMode="auto">
          <a:xfrm>
            <a:off x="7200900" y="1906588"/>
            <a:ext cx="1371600" cy="1447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eaLnBrk="0" hangingPunct="0">
              <a:lnSpc>
                <a:spcPts val="1200"/>
              </a:lnSpc>
              <a:defRPr sz="1000">
                <a:latin typeface="Arial" pitchFamily="34" charset="0"/>
                <a:cs typeface="Arial" pitchFamily="34" charset="0"/>
              </a:defRPr>
            </a:lvl1pPr>
          </a:lstStyle>
          <a:p>
            <a:pPr>
              <a:defRPr/>
            </a:pPr>
            <a:endParaRPr lang="da-DK" dirty="0"/>
          </a:p>
        </p:txBody>
      </p:sp>
    </p:spTree>
    <p:extLst>
      <p:ext uri="{BB962C8B-B14F-4D97-AF65-F5344CB8AC3E}">
        <p14:creationId xmlns:p14="http://schemas.microsoft.com/office/powerpoint/2010/main" val="1945913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pic>
        <p:nvPicPr>
          <p:cNvPr id="4" name="Billede 3"/>
          <p:cNvPicPr>
            <a:picLocks noChangeAspect="1"/>
          </p:cNvPicPr>
          <p:nvPr userDrawn="1"/>
        </p:nvPicPr>
        <p:blipFill rotWithShape="1">
          <a:blip r:embed="rId2" cstate="print">
            <a:extLst>
              <a:ext uri="{28A0092B-C50C-407E-A947-70E740481C1C}">
                <a14:useLocalDpi xmlns:a14="http://schemas.microsoft.com/office/drawing/2010/main" val="0"/>
              </a:ext>
            </a:extLst>
          </a:blip>
          <a:srcRect l="25000"/>
          <a:stretch/>
        </p:blipFill>
        <p:spPr>
          <a:xfrm rot="5400000">
            <a:off x="2320240" y="0"/>
            <a:ext cx="6858000" cy="6858000"/>
          </a:xfrm>
          <a:prstGeom prst="rect">
            <a:avLst/>
          </a:prstGeom>
        </p:spPr>
      </p:pic>
      <p:sp>
        <p:nvSpPr>
          <p:cNvPr id="2" name="Lodret titel 1"/>
          <p:cNvSpPr>
            <a:spLocks noGrp="1"/>
          </p:cNvSpPr>
          <p:nvPr>
            <p:ph type="title" orient="vert" hasCustomPrompt="1"/>
          </p:nvPr>
        </p:nvSpPr>
        <p:spPr>
          <a:xfrm>
            <a:off x="6444208" y="274639"/>
            <a:ext cx="1800200" cy="4378498"/>
          </a:xfrm>
          <a:prstGeom prst="rect">
            <a:avLst/>
          </a:prstGeom>
        </p:spPr>
        <p:txBody>
          <a:bodyPr vert="eaVert"/>
          <a:lstStyle>
            <a:lvl1pPr>
              <a:defRPr/>
            </a:lvl1pPr>
          </a:lstStyle>
          <a:p>
            <a:r>
              <a:rPr lang="da-DK" dirty="0" smtClean="0"/>
              <a:t/>
            </a:r>
            <a:br>
              <a:rPr lang="da-DK" dirty="0" smtClean="0"/>
            </a:br>
            <a:r>
              <a:rPr lang="da-DK" dirty="0" smtClean="0"/>
              <a:t>Klik for at redigere i master</a:t>
            </a:r>
            <a:endParaRPr lang="da-DK" dirty="0"/>
          </a:p>
        </p:txBody>
      </p:sp>
      <p:sp>
        <p:nvSpPr>
          <p:cNvPr id="3" name="Pladsholder til lodret titel 2"/>
          <p:cNvSpPr>
            <a:spLocks noGrp="1"/>
          </p:cNvSpPr>
          <p:nvPr>
            <p:ph type="body" orient="vert" idx="1"/>
          </p:nvPr>
        </p:nvSpPr>
        <p:spPr>
          <a:xfrm>
            <a:off x="457200" y="274638"/>
            <a:ext cx="5915000" cy="5851525"/>
          </a:xfrm>
          <a:prstGeom prst="rect">
            <a:avLst/>
          </a:prstGeom>
        </p:spPr>
        <p:txBody>
          <a:bodyPr vert="eaVert"/>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Rectangle 12"/>
          <p:cNvSpPr>
            <a:spLocks noGrp="1" noChangeArrowheads="1"/>
          </p:cNvSpPr>
          <p:nvPr>
            <p:ph type="dt" sz="half" idx="2"/>
          </p:nvPr>
        </p:nvSpPr>
        <p:spPr bwMode="auto">
          <a:xfrm rot="5400000">
            <a:off x="7416924" y="5326707"/>
            <a:ext cx="1371600" cy="304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eaLnBrk="0" hangingPunct="0">
              <a:lnSpc>
                <a:spcPts val="1200"/>
              </a:lnSpc>
              <a:defRPr sz="1000">
                <a:latin typeface="Arial" pitchFamily="34" charset="0"/>
                <a:cs typeface="Arial" pitchFamily="34" charset="0"/>
              </a:defRPr>
            </a:lvl1pPr>
          </a:lstStyle>
          <a:p>
            <a:pPr>
              <a:defRPr/>
            </a:pPr>
            <a:endParaRPr lang="da-DK" b="1" dirty="0"/>
          </a:p>
        </p:txBody>
      </p:sp>
      <p:sp>
        <p:nvSpPr>
          <p:cNvPr id="8" name="Rectangle 13"/>
          <p:cNvSpPr>
            <a:spLocks noGrp="1" noChangeArrowheads="1"/>
          </p:cNvSpPr>
          <p:nvPr>
            <p:ph type="ftr" sz="quarter" idx="3"/>
          </p:nvPr>
        </p:nvSpPr>
        <p:spPr bwMode="auto">
          <a:xfrm rot="5400000">
            <a:off x="6482308" y="4759052"/>
            <a:ext cx="1371600" cy="1447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eaLnBrk="0" hangingPunct="0">
              <a:lnSpc>
                <a:spcPts val="1200"/>
              </a:lnSpc>
              <a:defRPr sz="1000">
                <a:latin typeface="Arial" pitchFamily="34" charset="0"/>
                <a:cs typeface="Arial" pitchFamily="34" charset="0"/>
              </a:defRPr>
            </a:lvl1pPr>
          </a:lstStyle>
          <a:p>
            <a:pPr>
              <a:defRPr/>
            </a:pPr>
            <a:endParaRPr lang="da-DK" dirty="0"/>
          </a:p>
        </p:txBody>
      </p:sp>
    </p:spTree>
    <p:extLst>
      <p:ext uri="{BB962C8B-B14F-4D97-AF65-F5344CB8AC3E}">
        <p14:creationId xmlns:p14="http://schemas.microsoft.com/office/powerpoint/2010/main" val="2553830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a:xfrm>
            <a:off x="457200" y="548680"/>
            <a:ext cx="6635080" cy="792088"/>
          </a:xfrm>
          <a:prstGeom prst="rect">
            <a:avLst/>
          </a:prstGeom>
        </p:spPr>
        <p:txBody>
          <a:bodyPr/>
          <a:lstStyle>
            <a:lvl1pPr>
              <a:defRPr/>
            </a:lvl1pPr>
          </a:lstStyle>
          <a:p>
            <a:r>
              <a:rPr lang="da-DK" smtClean="0"/>
              <a:t>Klik for at redigere i master</a:t>
            </a:r>
            <a:endParaRPr lang="da-DK" dirty="0"/>
          </a:p>
        </p:txBody>
      </p:sp>
      <p:sp>
        <p:nvSpPr>
          <p:cNvPr id="3" name="Pladsholder til indhold 2"/>
          <p:cNvSpPr>
            <a:spLocks noGrp="1"/>
          </p:cNvSpPr>
          <p:nvPr>
            <p:ph idx="1"/>
          </p:nvPr>
        </p:nvSpPr>
        <p:spPr>
          <a:xfrm>
            <a:off x="457200" y="1412776"/>
            <a:ext cx="6635080" cy="4713387"/>
          </a:xfrm>
          <a:prstGeom prst="rect">
            <a:avLst/>
          </a:prstGeom>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
        <p:nvSpPr>
          <p:cNvPr id="7" name="Rectangle 12"/>
          <p:cNvSpPr>
            <a:spLocks noGrp="1" noChangeArrowheads="1"/>
          </p:cNvSpPr>
          <p:nvPr>
            <p:ph type="dt" sz="half" idx="2"/>
          </p:nvPr>
        </p:nvSpPr>
        <p:spPr bwMode="auto">
          <a:xfrm>
            <a:off x="7200900" y="1438275"/>
            <a:ext cx="1371600" cy="304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eaLnBrk="0" hangingPunct="0">
              <a:lnSpc>
                <a:spcPts val="1200"/>
              </a:lnSpc>
              <a:defRPr sz="1000">
                <a:latin typeface="Arial" pitchFamily="34" charset="0"/>
                <a:cs typeface="Arial" pitchFamily="34" charset="0"/>
              </a:defRPr>
            </a:lvl1pPr>
          </a:lstStyle>
          <a:p>
            <a:pPr>
              <a:defRPr/>
            </a:pPr>
            <a:endParaRPr lang="da-DK" b="1" dirty="0"/>
          </a:p>
        </p:txBody>
      </p:sp>
      <p:sp>
        <p:nvSpPr>
          <p:cNvPr id="8" name="Rectangle 13"/>
          <p:cNvSpPr>
            <a:spLocks noGrp="1" noChangeArrowheads="1"/>
          </p:cNvSpPr>
          <p:nvPr>
            <p:ph type="ftr" sz="quarter" idx="3"/>
          </p:nvPr>
        </p:nvSpPr>
        <p:spPr bwMode="auto">
          <a:xfrm>
            <a:off x="7200900" y="1906588"/>
            <a:ext cx="1371600" cy="1447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eaLnBrk="0" hangingPunct="0">
              <a:lnSpc>
                <a:spcPts val="1200"/>
              </a:lnSpc>
              <a:defRPr sz="1000">
                <a:latin typeface="Arial" pitchFamily="34" charset="0"/>
                <a:cs typeface="Arial" pitchFamily="34" charset="0"/>
              </a:defRPr>
            </a:lvl1pPr>
          </a:lstStyle>
          <a:p>
            <a:pPr>
              <a:defRPr/>
            </a:pPr>
            <a:endParaRPr lang="da-DK" dirty="0"/>
          </a:p>
        </p:txBody>
      </p:sp>
    </p:spTree>
    <p:extLst>
      <p:ext uri="{BB962C8B-B14F-4D97-AF65-F5344CB8AC3E}">
        <p14:creationId xmlns:p14="http://schemas.microsoft.com/office/powerpoint/2010/main" val="2342368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3600" b="1" cap="all"/>
            </a:lvl1pPr>
          </a:lstStyle>
          <a:p>
            <a:r>
              <a:rPr lang="da-DK" smtClean="0"/>
              <a:t>Klik for at redigere i master</a:t>
            </a:r>
            <a:endParaRPr lang="da-DK" dirty="0"/>
          </a:p>
        </p:txBody>
      </p:sp>
      <p:sp>
        <p:nvSpPr>
          <p:cNvPr id="3" name="Pladsholder til tekst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Rediger typografien i masterens</a:t>
            </a:r>
          </a:p>
        </p:txBody>
      </p:sp>
      <p:sp>
        <p:nvSpPr>
          <p:cNvPr id="7" name="Rectangle 12"/>
          <p:cNvSpPr>
            <a:spLocks noGrp="1" noChangeArrowheads="1"/>
          </p:cNvSpPr>
          <p:nvPr>
            <p:ph type="dt" sz="half" idx="2"/>
          </p:nvPr>
        </p:nvSpPr>
        <p:spPr bwMode="auto">
          <a:xfrm>
            <a:off x="7200900" y="1438275"/>
            <a:ext cx="1371600" cy="304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eaLnBrk="0" hangingPunct="0">
              <a:lnSpc>
                <a:spcPts val="1200"/>
              </a:lnSpc>
              <a:defRPr sz="1000">
                <a:latin typeface="Arial" pitchFamily="34" charset="0"/>
                <a:cs typeface="Arial" pitchFamily="34" charset="0"/>
              </a:defRPr>
            </a:lvl1pPr>
          </a:lstStyle>
          <a:p>
            <a:pPr>
              <a:defRPr/>
            </a:pPr>
            <a:endParaRPr lang="da-DK" b="1" dirty="0"/>
          </a:p>
        </p:txBody>
      </p:sp>
      <p:sp>
        <p:nvSpPr>
          <p:cNvPr id="8" name="Rectangle 13"/>
          <p:cNvSpPr>
            <a:spLocks noGrp="1" noChangeArrowheads="1"/>
          </p:cNvSpPr>
          <p:nvPr>
            <p:ph type="ftr" sz="quarter" idx="3"/>
          </p:nvPr>
        </p:nvSpPr>
        <p:spPr bwMode="auto">
          <a:xfrm>
            <a:off x="7200900" y="1906588"/>
            <a:ext cx="1371600" cy="1447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eaLnBrk="0" hangingPunct="0">
              <a:lnSpc>
                <a:spcPts val="1200"/>
              </a:lnSpc>
              <a:defRPr sz="1000">
                <a:latin typeface="Arial" pitchFamily="34" charset="0"/>
                <a:cs typeface="Arial" pitchFamily="34" charset="0"/>
              </a:defRPr>
            </a:lvl1pPr>
          </a:lstStyle>
          <a:p>
            <a:pPr>
              <a:defRPr/>
            </a:pPr>
            <a:endParaRPr lang="da-DK" dirty="0"/>
          </a:p>
        </p:txBody>
      </p:sp>
    </p:spTree>
    <p:extLst>
      <p:ext uri="{BB962C8B-B14F-4D97-AF65-F5344CB8AC3E}">
        <p14:creationId xmlns:p14="http://schemas.microsoft.com/office/powerpoint/2010/main" val="2502581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a:xfrm>
            <a:off x="457200" y="1412776"/>
            <a:ext cx="6635080" cy="360040"/>
          </a:xfrm>
          <a:prstGeom prst="rect">
            <a:avLst/>
          </a:prstGeom>
        </p:spPr>
        <p:txBody>
          <a:bodyPr/>
          <a:lstStyle/>
          <a:p>
            <a:r>
              <a:rPr lang="da-DK" smtClean="0"/>
              <a:t>Klik for at redigere i master</a:t>
            </a:r>
            <a:endParaRPr lang="da-DK" dirty="0"/>
          </a:p>
        </p:txBody>
      </p:sp>
      <p:sp>
        <p:nvSpPr>
          <p:cNvPr id="3" name="Pladsholder til indhold 2"/>
          <p:cNvSpPr>
            <a:spLocks noGrp="1"/>
          </p:cNvSpPr>
          <p:nvPr>
            <p:ph sz="half" idx="1"/>
          </p:nvPr>
        </p:nvSpPr>
        <p:spPr>
          <a:xfrm>
            <a:off x="457200" y="1844824"/>
            <a:ext cx="3240360" cy="4281339"/>
          </a:xfrm>
          <a:prstGeom prst="rect">
            <a:avLst/>
          </a:prstGeom>
        </p:spPr>
        <p:txBody>
          <a:bodyPr/>
          <a:lstStyle>
            <a:lvl1pPr>
              <a:defRPr sz="1800"/>
            </a:lvl1pPr>
            <a:lvl2pPr>
              <a:defRPr sz="1600"/>
            </a:lvl2pPr>
            <a:lvl3pPr>
              <a:defRPr sz="1400"/>
            </a:lvl3pPr>
            <a:lvl4pPr>
              <a:defRPr sz="1200"/>
            </a:lvl4pPr>
            <a:lvl5pPr marL="2057400" marR="0" indent="-228600" algn="l" defTabSz="914400" rtl="0" eaLnBrk="1" fontAlgn="auto" latinLnBrk="0" hangingPunct="1">
              <a:lnSpc>
                <a:spcPct val="100000"/>
              </a:lnSpc>
              <a:spcBef>
                <a:spcPct val="20000"/>
              </a:spcBef>
              <a:spcAft>
                <a:spcPts val="0"/>
              </a:spcAft>
              <a:buClrTx/>
              <a:buSzTx/>
              <a:buFont typeface="Arial" pitchFamily="34" charset="0"/>
              <a:buChar char="»"/>
              <a:tabLst/>
              <a:defRPr sz="1100"/>
            </a:lvl5pPr>
            <a:lvl6pPr>
              <a:defRPr sz="1000">
                <a:latin typeface="Times New Roman" pitchFamily="18" charset="0"/>
                <a:cs typeface="Times New Roman" pitchFamily="18" charset="0"/>
              </a:defRPr>
            </a:lvl6pPr>
            <a:lvl7pPr>
              <a:defRPr sz="1800"/>
            </a:lvl7pPr>
            <a:lvl8pPr>
              <a:defRPr sz="1800"/>
            </a:lvl8pPr>
            <a:lvl9pPr>
              <a:defRPr sz="1800"/>
            </a:lvl9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
        <p:nvSpPr>
          <p:cNvPr id="4" name="Pladsholder til indhold 3"/>
          <p:cNvSpPr>
            <a:spLocks noGrp="1"/>
          </p:cNvSpPr>
          <p:nvPr>
            <p:ph sz="half" idx="2"/>
          </p:nvPr>
        </p:nvSpPr>
        <p:spPr>
          <a:xfrm>
            <a:off x="3851920" y="1844824"/>
            <a:ext cx="3240360" cy="4281339"/>
          </a:xfrm>
          <a:prstGeom prst="rect">
            <a:avLst/>
          </a:prstGeom>
        </p:spPr>
        <p:txBody>
          <a:bodyPr/>
          <a:lstStyle>
            <a:lvl1pPr>
              <a:defRPr sz="1800"/>
            </a:lvl1pPr>
            <a:lvl2pPr>
              <a:defRPr sz="1600"/>
            </a:lvl2pPr>
            <a:lvl3pPr>
              <a:defRPr sz="1400"/>
            </a:lvl3pPr>
            <a:lvl4pPr>
              <a:defRPr sz="1200"/>
            </a:lvl4pPr>
            <a:lvl5pPr>
              <a:defRPr sz="1100"/>
            </a:lvl5pPr>
            <a:lvl6pPr marL="2514600" marR="0" indent="-228600" algn="l" defTabSz="914400" rtl="0" eaLnBrk="1" fontAlgn="auto" latinLnBrk="0" hangingPunct="1">
              <a:lnSpc>
                <a:spcPct val="100000"/>
              </a:lnSpc>
              <a:spcBef>
                <a:spcPct val="20000"/>
              </a:spcBef>
              <a:spcAft>
                <a:spcPts val="0"/>
              </a:spcAft>
              <a:buClrTx/>
              <a:buSzTx/>
              <a:buFont typeface="Arial" pitchFamily="34" charset="0"/>
              <a:buChar char="»"/>
              <a:tabLst/>
              <a:defRPr sz="1000">
                <a:latin typeface="Times New Roman" pitchFamily="18" charset="0"/>
                <a:cs typeface="Times New Roman" pitchFamily="18" charset="0"/>
              </a:defRPr>
            </a:lvl6pPr>
            <a:lvl7pPr>
              <a:defRPr sz="1800"/>
            </a:lvl7pPr>
            <a:lvl8pPr>
              <a:defRPr sz="1800"/>
            </a:lvl8pPr>
            <a:lvl9pPr>
              <a:defRPr sz="1800"/>
            </a:lvl9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smtClean="0"/>
          </a:p>
        </p:txBody>
      </p:sp>
      <p:sp>
        <p:nvSpPr>
          <p:cNvPr id="8" name="Rectangle 12"/>
          <p:cNvSpPr>
            <a:spLocks noGrp="1" noChangeArrowheads="1"/>
          </p:cNvSpPr>
          <p:nvPr>
            <p:ph type="dt" sz="half" idx="10"/>
          </p:nvPr>
        </p:nvSpPr>
        <p:spPr bwMode="auto">
          <a:xfrm>
            <a:off x="7200900" y="1438275"/>
            <a:ext cx="1371600" cy="304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eaLnBrk="0" hangingPunct="0">
              <a:lnSpc>
                <a:spcPts val="1200"/>
              </a:lnSpc>
              <a:defRPr sz="1000">
                <a:latin typeface="Arial" pitchFamily="34" charset="0"/>
                <a:cs typeface="Arial" pitchFamily="34" charset="0"/>
              </a:defRPr>
            </a:lvl1pPr>
          </a:lstStyle>
          <a:p>
            <a:pPr>
              <a:defRPr/>
            </a:pPr>
            <a:endParaRPr lang="da-DK" b="1" dirty="0"/>
          </a:p>
        </p:txBody>
      </p:sp>
      <p:sp>
        <p:nvSpPr>
          <p:cNvPr id="9" name="Rectangle 13"/>
          <p:cNvSpPr>
            <a:spLocks noGrp="1" noChangeArrowheads="1"/>
          </p:cNvSpPr>
          <p:nvPr>
            <p:ph type="ftr" sz="quarter" idx="3"/>
          </p:nvPr>
        </p:nvSpPr>
        <p:spPr bwMode="auto">
          <a:xfrm>
            <a:off x="7200900" y="1906588"/>
            <a:ext cx="1371600" cy="1447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eaLnBrk="0" hangingPunct="0">
              <a:lnSpc>
                <a:spcPts val="1200"/>
              </a:lnSpc>
              <a:defRPr sz="1000">
                <a:latin typeface="Arial" pitchFamily="34" charset="0"/>
                <a:cs typeface="Arial" pitchFamily="34" charset="0"/>
              </a:defRPr>
            </a:lvl1pPr>
          </a:lstStyle>
          <a:p>
            <a:pPr>
              <a:defRPr/>
            </a:pPr>
            <a:endParaRPr lang="da-DK" dirty="0"/>
          </a:p>
        </p:txBody>
      </p:sp>
    </p:spTree>
    <p:extLst>
      <p:ext uri="{BB962C8B-B14F-4D97-AF65-F5344CB8AC3E}">
        <p14:creationId xmlns:p14="http://schemas.microsoft.com/office/powerpoint/2010/main" val="996282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57200" y="274638"/>
            <a:ext cx="6635080" cy="1143000"/>
          </a:xfrm>
          <a:prstGeom prst="rect">
            <a:avLst/>
          </a:prstGeom>
        </p:spPr>
        <p:txBody>
          <a:bodyPr/>
          <a:lstStyle>
            <a:lvl1pPr>
              <a:defRPr/>
            </a:lvl1pPr>
          </a:lstStyle>
          <a:p>
            <a:r>
              <a:rPr lang="da-DK" dirty="0" smtClean="0"/>
              <a:t/>
            </a:r>
            <a:br>
              <a:rPr lang="da-DK" dirty="0" smtClean="0"/>
            </a:br>
            <a:r>
              <a:rPr lang="da-DK" dirty="0" smtClean="0"/>
              <a:t>Klik for at redigere i master</a:t>
            </a:r>
            <a:endParaRPr lang="da-DK" dirty="0"/>
          </a:p>
        </p:txBody>
      </p:sp>
      <p:sp>
        <p:nvSpPr>
          <p:cNvPr id="3" name="Pladsholder til tekst 2"/>
          <p:cNvSpPr>
            <a:spLocks noGrp="1"/>
          </p:cNvSpPr>
          <p:nvPr>
            <p:ph type="body" idx="1"/>
          </p:nvPr>
        </p:nvSpPr>
        <p:spPr>
          <a:xfrm>
            <a:off x="457200" y="1535113"/>
            <a:ext cx="3238071" cy="639762"/>
          </a:xfrm>
          <a:prstGeom prst="rect">
            <a:avLst/>
          </a:prstGeo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Rediger typografien i masterens</a:t>
            </a:r>
          </a:p>
          <a:p>
            <a:pPr lvl="1"/>
            <a:r>
              <a:rPr lang="da-DK" smtClean="0"/>
              <a:t>Andet niveau</a:t>
            </a:r>
          </a:p>
        </p:txBody>
      </p:sp>
      <p:sp>
        <p:nvSpPr>
          <p:cNvPr id="4" name="Pladsholder til indhold 3"/>
          <p:cNvSpPr>
            <a:spLocks noGrp="1"/>
          </p:cNvSpPr>
          <p:nvPr>
            <p:ph sz="half" idx="2"/>
          </p:nvPr>
        </p:nvSpPr>
        <p:spPr>
          <a:xfrm>
            <a:off x="457200" y="2174875"/>
            <a:ext cx="3238071" cy="3951288"/>
          </a:xfrm>
          <a:prstGeom prst="rect">
            <a:avLst/>
          </a:prstGeom>
        </p:spPr>
        <p:txBody>
          <a:bodyPr/>
          <a:lstStyle>
            <a:lvl1pPr>
              <a:defRPr sz="1600"/>
            </a:lvl1pPr>
            <a:lvl2pPr>
              <a:defRPr sz="1400"/>
            </a:lvl2pPr>
            <a:lvl3pPr>
              <a:defRPr sz="1200"/>
            </a:lvl3pPr>
            <a:lvl4pPr>
              <a:defRPr sz="1100"/>
            </a:lvl4pPr>
            <a:lvl5pPr>
              <a:defRPr sz="1000"/>
            </a:lvl5pPr>
            <a:lvl6pPr>
              <a:defRPr sz="1600"/>
            </a:lvl6pPr>
            <a:lvl7pPr>
              <a:defRPr sz="1600"/>
            </a:lvl7pPr>
            <a:lvl8pPr>
              <a:defRPr sz="1600"/>
            </a:lvl8pPr>
            <a:lvl9pPr>
              <a:defRPr sz="1600"/>
            </a:lvl9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
        <p:nvSpPr>
          <p:cNvPr id="5" name="Pladsholder til tekst 4"/>
          <p:cNvSpPr>
            <a:spLocks noGrp="1"/>
          </p:cNvSpPr>
          <p:nvPr>
            <p:ph type="body" sz="quarter" idx="3"/>
          </p:nvPr>
        </p:nvSpPr>
        <p:spPr>
          <a:xfrm>
            <a:off x="3852937" y="1535113"/>
            <a:ext cx="3239343" cy="639762"/>
          </a:xfrm>
          <a:prstGeom prst="rect">
            <a:avLst/>
          </a:prstGeo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Rediger typografien i masterens</a:t>
            </a:r>
          </a:p>
          <a:p>
            <a:pPr lvl="1"/>
            <a:r>
              <a:rPr lang="da-DK" smtClean="0"/>
              <a:t>Andet niveau</a:t>
            </a:r>
          </a:p>
        </p:txBody>
      </p:sp>
      <p:sp>
        <p:nvSpPr>
          <p:cNvPr id="6" name="Pladsholder til indhold 5"/>
          <p:cNvSpPr>
            <a:spLocks noGrp="1"/>
          </p:cNvSpPr>
          <p:nvPr>
            <p:ph sz="quarter" idx="4"/>
          </p:nvPr>
        </p:nvSpPr>
        <p:spPr>
          <a:xfrm>
            <a:off x="3852937" y="2174875"/>
            <a:ext cx="3239343" cy="3951288"/>
          </a:xfrm>
          <a:prstGeom prst="rect">
            <a:avLst/>
          </a:prstGeom>
        </p:spPr>
        <p:txBody>
          <a:bodyPr/>
          <a:lstStyle>
            <a:lvl1pPr>
              <a:defRPr sz="1600"/>
            </a:lvl1pPr>
            <a:lvl2pPr>
              <a:defRPr sz="1400"/>
            </a:lvl2pPr>
            <a:lvl3pPr>
              <a:defRPr sz="1200"/>
            </a:lvl3pPr>
            <a:lvl4pPr>
              <a:defRPr sz="1100"/>
            </a:lvl4pPr>
            <a:lvl5pPr>
              <a:defRPr sz="1000"/>
            </a:lvl5pPr>
            <a:lvl6pPr>
              <a:defRPr sz="1600"/>
            </a:lvl6pPr>
            <a:lvl7pPr>
              <a:defRPr sz="1600"/>
            </a:lvl7pPr>
            <a:lvl8pPr>
              <a:defRPr sz="1600"/>
            </a:lvl8pPr>
            <a:lvl9pPr>
              <a:defRPr sz="1600"/>
            </a:lvl9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
        <p:nvSpPr>
          <p:cNvPr id="10" name="Rectangle 12"/>
          <p:cNvSpPr>
            <a:spLocks noGrp="1" noChangeArrowheads="1"/>
          </p:cNvSpPr>
          <p:nvPr>
            <p:ph type="dt" sz="half" idx="10"/>
          </p:nvPr>
        </p:nvSpPr>
        <p:spPr bwMode="auto">
          <a:xfrm>
            <a:off x="7200900" y="1438275"/>
            <a:ext cx="1371600" cy="304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eaLnBrk="0" hangingPunct="0">
              <a:lnSpc>
                <a:spcPts val="1200"/>
              </a:lnSpc>
              <a:defRPr sz="1000">
                <a:latin typeface="Arial" pitchFamily="34" charset="0"/>
                <a:cs typeface="Arial" pitchFamily="34" charset="0"/>
              </a:defRPr>
            </a:lvl1pPr>
          </a:lstStyle>
          <a:p>
            <a:pPr>
              <a:defRPr/>
            </a:pPr>
            <a:endParaRPr lang="da-DK" b="1" dirty="0"/>
          </a:p>
        </p:txBody>
      </p:sp>
      <p:sp>
        <p:nvSpPr>
          <p:cNvPr id="11" name="Rectangle 13"/>
          <p:cNvSpPr>
            <a:spLocks noGrp="1" noChangeArrowheads="1"/>
          </p:cNvSpPr>
          <p:nvPr>
            <p:ph type="ftr" sz="quarter" idx="11"/>
          </p:nvPr>
        </p:nvSpPr>
        <p:spPr bwMode="auto">
          <a:xfrm>
            <a:off x="7200900" y="1906588"/>
            <a:ext cx="1371600" cy="1447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eaLnBrk="0" hangingPunct="0">
              <a:lnSpc>
                <a:spcPts val="1200"/>
              </a:lnSpc>
              <a:defRPr sz="1000">
                <a:latin typeface="Arial" pitchFamily="34" charset="0"/>
                <a:cs typeface="Arial" pitchFamily="34" charset="0"/>
              </a:defRPr>
            </a:lvl1pPr>
          </a:lstStyle>
          <a:p>
            <a:pPr>
              <a:defRPr/>
            </a:pPr>
            <a:endParaRPr lang="da-DK" dirty="0"/>
          </a:p>
        </p:txBody>
      </p:sp>
    </p:spTree>
    <p:extLst>
      <p:ext uri="{BB962C8B-B14F-4D97-AF65-F5344CB8AC3E}">
        <p14:creationId xmlns:p14="http://schemas.microsoft.com/office/powerpoint/2010/main" val="55354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57200" y="274638"/>
            <a:ext cx="6635080" cy="1143000"/>
          </a:xfrm>
          <a:prstGeom prst="rect">
            <a:avLst/>
          </a:prstGeom>
        </p:spPr>
        <p:txBody>
          <a:bodyPr/>
          <a:lstStyle>
            <a:lvl1pPr>
              <a:defRPr/>
            </a:lvl1pPr>
          </a:lstStyle>
          <a:p>
            <a:r>
              <a:rPr lang="da-DK" dirty="0" smtClean="0"/>
              <a:t/>
            </a:r>
            <a:br>
              <a:rPr lang="da-DK" dirty="0" smtClean="0"/>
            </a:br>
            <a:r>
              <a:rPr lang="da-DK" dirty="0" smtClean="0"/>
              <a:t>Klik for at redigere i master</a:t>
            </a:r>
            <a:endParaRPr lang="da-DK" dirty="0"/>
          </a:p>
        </p:txBody>
      </p:sp>
      <p:sp>
        <p:nvSpPr>
          <p:cNvPr id="6" name="Rectangle 12"/>
          <p:cNvSpPr>
            <a:spLocks noGrp="1" noChangeArrowheads="1"/>
          </p:cNvSpPr>
          <p:nvPr>
            <p:ph type="dt" sz="half" idx="2"/>
          </p:nvPr>
        </p:nvSpPr>
        <p:spPr bwMode="auto">
          <a:xfrm>
            <a:off x="7200900" y="1438275"/>
            <a:ext cx="1371600" cy="304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eaLnBrk="0" hangingPunct="0">
              <a:lnSpc>
                <a:spcPts val="1200"/>
              </a:lnSpc>
              <a:defRPr sz="1000">
                <a:latin typeface="Arial" pitchFamily="34" charset="0"/>
                <a:cs typeface="Arial" pitchFamily="34" charset="0"/>
              </a:defRPr>
            </a:lvl1pPr>
          </a:lstStyle>
          <a:p>
            <a:pPr>
              <a:defRPr/>
            </a:pPr>
            <a:endParaRPr lang="da-DK" b="1" dirty="0"/>
          </a:p>
        </p:txBody>
      </p:sp>
      <p:sp>
        <p:nvSpPr>
          <p:cNvPr id="7" name="Rectangle 13"/>
          <p:cNvSpPr>
            <a:spLocks noGrp="1" noChangeArrowheads="1"/>
          </p:cNvSpPr>
          <p:nvPr>
            <p:ph type="ftr" sz="quarter" idx="3"/>
          </p:nvPr>
        </p:nvSpPr>
        <p:spPr bwMode="auto">
          <a:xfrm>
            <a:off x="7200900" y="1906588"/>
            <a:ext cx="1371600" cy="1447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eaLnBrk="0" hangingPunct="0">
              <a:lnSpc>
                <a:spcPts val="1200"/>
              </a:lnSpc>
              <a:defRPr sz="1000">
                <a:latin typeface="Arial" pitchFamily="34" charset="0"/>
                <a:cs typeface="Arial" pitchFamily="34" charset="0"/>
              </a:defRPr>
            </a:lvl1pPr>
          </a:lstStyle>
          <a:p>
            <a:pPr>
              <a:defRPr/>
            </a:pPr>
            <a:endParaRPr lang="da-DK" dirty="0"/>
          </a:p>
        </p:txBody>
      </p:sp>
    </p:spTree>
    <p:extLst>
      <p:ext uri="{BB962C8B-B14F-4D97-AF65-F5344CB8AC3E}">
        <p14:creationId xmlns:p14="http://schemas.microsoft.com/office/powerpoint/2010/main" val="27874391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5" name="Rectangle 12"/>
          <p:cNvSpPr>
            <a:spLocks noGrp="1" noChangeArrowheads="1"/>
          </p:cNvSpPr>
          <p:nvPr>
            <p:ph type="dt" sz="half" idx="2"/>
          </p:nvPr>
        </p:nvSpPr>
        <p:spPr bwMode="auto">
          <a:xfrm>
            <a:off x="7200900" y="1438275"/>
            <a:ext cx="1371600" cy="304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eaLnBrk="0" hangingPunct="0">
              <a:lnSpc>
                <a:spcPts val="1200"/>
              </a:lnSpc>
              <a:defRPr sz="1000">
                <a:latin typeface="Arial" pitchFamily="34" charset="0"/>
                <a:cs typeface="Arial" pitchFamily="34" charset="0"/>
              </a:defRPr>
            </a:lvl1pPr>
          </a:lstStyle>
          <a:p>
            <a:pPr>
              <a:defRPr/>
            </a:pPr>
            <a:endParaRPr lang="da-DK" b="1" dirty="0"/>
          </a:p>
        </p:txBody>
      </p:sp>
      <p:sp>
        <p:nvSpPr>
          <p:cNvPr id="6" name="Rectangle 13"/>
          <p:cNvSpPr>
            <a:spLocks noGrp="1" noChangeArrowheads="1"/>
          </p:cNvSpPr>
          <p:nvPr>
            <p:ph type="ftr" sz="quarter" idx="3"/>
          </p:nvPr>
        </p:nvSpPr>
        <p:spPr bwMode="auto">
          <a:xfrm>
            <a:off x="7200900" y="1906588"/>
            <a:ext cx="1371600" cy="1447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eaLnBrk="0" hangingPunct="0">
              <a:lnSpc>
                <a:spcPts val="1200"/>
              </a:lnSpc>
              <a:defRPr sz="1000">
                <a:latin typeface="Arial" pitchFamily="34" charset="0"/>
                <a:cs typeface="Arial" pitchFamily="34" charset="0"/>
              </a:defRPr>
            </a:lvl1pPr>
          </a:lstStyle>
          <a:p>
            <a:pPr>
              <a:defRPr/>
            </a:pPr>
            <a:endParaRPr lang="da-DK" dirty="0"/>
          </a:p>
        </p:txBody>
      </p:sp>
    </p:spTree>
    <p:extLst>
      <p:ext uri="{BB962C8B-B14F-4D97-AF65-F5344CB8AC3E}">
        <p14:creationId xmlns:p14="http://schemas.microsoft.com/office/powerpoint/2010/main" val="2124383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3517230" cy="5853113"/>
          </a:xfrm>
          <a:prstGeom prst="rect">
            <a:avLst/>
          </a:prstGeom>
        </p:spPr>
        <p:txBody>
          <a:bodyPr/>
          <a:lstStyle>
            <a:lvl1pPr>
              <a:defRPr sz="2000"/>
            </a:lvl1pPr>
            <a:lvl2pPr>
              <a:defRPr sz="1600"/>
            </a:lvl2pPr>
            <a:lvl3pPr>
              <a:defRPr sz="1400"/>
            </a:lvl3pPr>
            <a:lvl4pPr>
              <a:defRPr sz="1100"/>
            </a:lvl4pPr>
            <a:lvl5pPr>
              <a:defRPr sz="1100"/>
            </a:lvl5pPr>
            <a:lvl6pPr>
              <a:defRPr sz="2000"/>
            </a:lvl6pPr>
            <a:lvl7pPr>
              <a:defRPr sz="2000"/>
            </a:lvl7pPr>
            <a:lvl8pPr>
              <a:defRPr sz="2000"/>
            </a:lvl8pPr>
            <a:lvl9pPr>
              <a:defRPr sz="2000"/>
            </a:lvl9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
        <p:nvSpPr>
          <p:cNvPr id="4" name="Pladsholder til tekst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Rediger typografien i masterens</a:t>
            </a:r>
          </a:p>
        </p:txBody>
      </p:sp>
      <p:sp>
        <p:nvSpPr>
          <p:cNvPr id="8" name="Rectangle 12"/>
          <p:cNvSpPr>
            <a:spLocks noGrp="1" noChangeArrowheads="1"/>
          </p:cNvSpPr>
          <p:nvPr>
            <p:ph type="dt" sz="half" idx="10"/>
          </p:nvPr>
        </p:nvSpPr>
        <p:spPr bwMode="auto">
          <a:xfrm>
            <a:off x="7200900" y="1438275"/>
            <a:ext cx="1371600" cy="304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eaLnBrk="0" hangingPunct="0">
              <a:lnSpc>
                <a:spcPts val="1200"/>
              </a:lnSpc>
              <a:defRPr sz="1000">
                <a:latin typeface="Arial" pitchFamily="34" charset="0"/>
                <a:cs typeface="Arial" pitchFamily="34" charset="0"/>
              </a:defRPr>
            </a:lvl1pPr>
          </a:lstStyle>
          <a:p>
            <a:pPr>
              <a:defRPr/>
            </a:pPr>
            <a:endParaRPr lang="da-DK" b="1" dirty="0"/>
          </a:p>
        </p:txBody>
      </p:sp>
      <p:sp>
        <p:nvSpPr>
          <p:cNvPr id="9" name="Rectangle 13"/>
          <p:cNvSpPr>
            <a:spLocks noGrp="1" noChangeArrowheads="1"/>
          </p:cNvSpPr>
          <p:nvPr>
            <p:ph type="ftr" sz="quarter" idx="3"/>
          </p:nvPr>
        </p:nvSpPr>
        <p:spPr bwMode="auto">
          <a:xfrm>
            <a:off x="7200900" y="1906588"/>
            <a:ext cx="1371600" cy="1447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eaLnBrk="0" hangingPunct="0">
              <a:lnSpc>
                <a:spcPts val="1200"/>
              </a:lnSpc>
              <a:defRPr sz="1000">
                <a:latin typeface="Arial" pitchFamily="34" charset="0"/>
                <a:cs typeface="Arial" pitchFamily="34" charset="0"/>
              </a:defRPr>
            </a:lvl1pPr>
          </a:lstStyle>
          <a:p>
            <a:pPr>
              <a:defRPr/>
            </a:pPr>
            <a:endParaRPr lang="da-DK" dirty="0"/>
          </a:p>
        </p:txBody>
      </p:sp>
    </p:spTree>
    <p:extLst>
      <p:ext uri="{BB962C8B-B14F-4D97-AF65-F5344CB8AC3E}">
        <p14:creationId xmlns:p14="http://schemas.microsoft.com/office/powerpoint/2010/main" val="2605595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1475656" y="4800600"/>
            <a:ext cx="5486400" cy="566738"/>
          </a:xfrm>
          <a:prstGeom prst="rect">
            <a:avLst/>
          </a:prstGeom>
        </p:spPr>
        <p:txBody>
          <a:bodyPr anchor="b"/>
          <a:lstStyle>
            <a:lvl1pPr algn="l">
              <a:defRPr sz="2000" b="1"/>
            </a:lvl1pPr>
          </a:lstStyle>
          <a:p>
            <a:r>
              <a:rPr lang="da-DK" dirty="0" smtClean="0"/>
              <a:t>Klik for at redigere i master</a:t>
            </a:r>
            <a:br>
              <a:rPr lang="da-DK" dirty="0" smtClean="0"/>
            </a:br>
            <a:endParaRPr lang="da-DK" dirty="0"/>
          </a:p>
        </p:txBody>
      </p:sp>
      <p:sp>
        <p:nvSpPr>
          <p:cNvPr id="3" name="Pladsholder til billede 2"/>
          <p:cNvSpPr>
            <a:spLocks noGrp="1"/>
          </p:cNvSpPr>
          <p:nvPr>
            <p:ph type="pic" idx="1"/>
          </p:nvPr>
        </p:nvSpPr>
        <p:spPr>
          <a:xfrm>
            <a:off x="1475656" y="612775"/>
            <a:ext cx="5486400" cy="4114800"/>
          </a:xfrm>
          <a:prstGeom prst="rect">
            <a:avLst/>
          </a:prstGeom>
        </p:spPr>
        <p:txBody>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smtClean="0"/>
              <a:t>Klik på ikonet for at tilføje et billede</a:t>
            </a:r>
            <a:endParaRPr lang="da-DK" dirty="0"/>
          </a:p>
        </p:txBody>
      </p:sp>
      <p:sp>
        <p:nvSpPr>
          <p:cNvPr id="4" name="Pladsholder til tekst 3"/>
          <p:cNvSpPr>
            <a:spLocks noGrp="1"/>
          </p:cNvSpPr>
          <p:nvPr>
            <p:ph type="body" sz="half" idx="2"/>
          </p:nvPr>
        </p:nvSpPr>
        <p:spPr>
          <a:xfrm>
            <a:off x="1475656"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Rediger typografien i masterens</a:t>
            </a:r>
          </a:p>
        </p:txBody>
      </p:sp>
      <p:sp>
        <p:nvSpPr>
          <p:cNvPr id="8" name="Rectangle 12"/>
          <p:cNvSpPr>
            <a:spLocks noGrp="1" noChangeArrowheads="1"/>
          </p:cNvSpPr>
          <p:nvPr>
            <p:ph type="dt" sz="half" idx="10"/>
          </p:nvPr>
        </p:nvSpPr>
        <p:spPr bwMode="auto">
          <a:xfrm>
            <a:off x="7200900" y="1438275"/>
            <a:ext cx="1371600" cy="304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eaLnBrk="0" hangingPunct="0">
              <a:lnSpc>
                <a:spcPts val="1200"/>
              </a:lnSpc>
              <a:defRPr sz="1000">
                <a:latin typeface="Arial" pitchFamily="34" charset="0"/>
                <a:cs typeface="Arial" pitchFamily="34" charset="0"/>
              </a:defRPr>
            </a:lvl1pPr>
          </a:lstStyle>
          <a:p>
            <a:pPr>
              <a:defRPr/>
            </a:pPr>
            <a:endParaRPr lang="da-DK" b="1" dirty="0"/>
          </a:p>
        </p:txBody>
      </p:sp>
      <p:sp>
        <p:nvSpPr>
          <p:cNvPr id="9" name="Rectangle 13"/>
          <p:cNvSpPr>
            <a:spLocks noGrp="1" noChangeArrowheads="1"/>
          </p:cNvSpPr>
          <p:nvPr>
            <p:ph type="ftr" sz="quarter" idx="3"/>
          </p:nvPr>
        </p:nvSpPr>
        <p:spPr bwMode="auto">
          <a:xfrm>
            <a:off x="7200900" y="1906588"/>
            <a:ext cx="1371600" cy="1447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eaLnBrk="0" hangingPunct="0">
              <a:lnSpc>
                <a:spcPts val="1200"/>
              </a:lnSpc>
              <a:defRPr sz="1000">
                <a:latin typeface="Arial" pitchFamily="34" charset="0"/>
                <a:cs typeface="Arial" pitchFamily="34" charset="0"/>
              </a:defRPr>
            </a:lvl1pPr>
          </a:lstStyle>
          <a:p>
            <a:pPr>
              <a:defRPr/>
            </a:pPr>
            <a:endParaRPr lang="da-DK" dirty="0"/>
          </a:p>
        </p:txBody>
      </p:sp>
    </p:spTree>
    <p:extLst>
      <p:ext uri="{BB962C8B-B14F-4D97-AF65-F5344CB8AC3E}">
        <p14:creationId xmlns:p14="http://schemas.microsoft.com/office/powerpoint/2010/main" val="8048294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Billede 2"/>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1" name="Rectangle 2"/>
          <p:cNvSpPr>
            <a:spLocks noGrp="1" noChangeArrowheads="1"/>
          </p:cNvSpPr>
          <p:nvPr>
            <p:ph type="title"/>
          </p:nvPr>
        </p:nvSpPr>
        <p:spPr bwMode="auto">
          <a:xfrm>
            <a:off x="795338" y="1438275"/>
            <a:ext cx="6291262" cy="3143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da-DK" dirty="0" smtClean="0"/>
              <a:t>Klik for at redigere titeltypografi i masteren</a:t>
            </a:r>
          </a:p>
        </p:txBody>
      </p:sp>
      <p:sp>
        <p:nvSpPr>
          <p:cNvPr id="12" name="Rectangle 3"/>
          <p:cNvSpPr>
            <a:spLocks noGrp="1" noChangeArrowheads="1"/>
          </p:cNvSpPr>
          <p:nvPr>
            <p:ph type="body" idx="1"/>
          </p:nvPr>
        </p:nvSpPr>
        <p:spPr bwMode="auto">
          <a:xfrm>
            <a:off x="795338" y="1906588"/>
            <a:ext cx="6291262" cy="44196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da-DK" dirty="0" smtClean="0"/>
              <a:t>Klik for at redigere teksttypografierne i masteren</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p>
          <a:p>
            <a:pPr lvl="4"/>
            <a:endParaRPr lang="da-DK" dirty="0" smtClean="0"/>
          </a:p>
        </p:txBody>
      </p:sp>
      <p:sp>
        <p:nvSpPr>
          <p:cNvPr id="13" name="Rectangle 12"/>
          <p:cNvSpPr>
            <a:spLocks noGrp="1" noChangeArrowheads="1"/>
          </p:cNvSpPr>
          <p:nvPr>
            <p:ph type="dt" sz="half" idx="2"/>
          </p:nvPr>
        </p:nvSpPr>
        <p:spPr bwMode="auto">
          <a:xfrm>
            <a:off x="7200900" y="1438275"/>
            <a:ext cx="1371600" cy="304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eaLnBrk="0" hangingPunct="0">
              <a:lnSpc>
                <a:spcPts val="1200"/>
              </a:lnSpc>
              <a:defRPr sz="1000">
                <a:latin typeface="Arial" pitchFamily="34" charset="0"/>
                <a:cs typeface="Arial" pitchFamily="34" charset="0"/>
              </a:defRPr>
            </a:lvl1pPr>
          </a:lstStyle>
          <a:p>
            <a:pPr>
              <a:defRPr/>
            </a:pPr>
            <a:endParaRPr lang="da-DK" b="1" dirty="0"/>
          </a:p>
        </p:txBody>
      </p:sp>
      <p:sp>
        <p:nvSpPr>
          <p:cNvPr id="14" name="Rectangle 13"/>
          <p:cNvSpPr>
            <a:spLocks noGrp="1" noChangeArrowheads="1"/>
          </p:cNvSpPr>
          <p:nvPr>
            <p:ph type="ftr" sz="quarter" idx="3"/>
          </p:nvPr>
        </p:nvSpPr>
        <p:spPr bwMode="auto">
          <a:xfrm>
            <a:off x="7200900" y="1906588"/>
            <a:ext cx="1371600" cy="1447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eaLnBrk="0" hangingPunct="0">
              <a:lnSpc>
                <a:spcPts val="1200"/>
              </a:lnSpc>
              <a:defRPr sz="1000">
                <a:latin typeface="Arial" pitchFamily="34" charset="0"/>
                <a:cs typeface="Arial" pitchFamily="34" charset="0"/>
              </a:defRPr>
            </a:lvl1pPr>
          </a:lstStyle>
          <a:p>
            <a:pPr>
              <a:defRPr/>
            </a:pPr>
            <a:endParaRPr lang="da-DK" dirty="0"/>
          </a:p>
        </p:txBody>
      </p:sp>
    </p:spTree>
    <p:extLst>
      <p:ext uri="{BB962C8B-B14F-4D97-AF65-F5344CB8AC3E}">
        <p14:creationId xmlns:p14="http://schemas.microsoft.com/office/powerpoint/2010/main" val="219654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2000" b="1"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1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1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000" kern="1200">
          <a:solidFill>
            <a:schemeClr val="tx1"/>
          </a:solidFill>
          <a:latin typeface="Arial" pitchFamily="34" charset="0"/>
          <a:ea typeface="+mn-ea"/>
          <a:cs typeface="Arial" pitchFamily="34" charset="0"/>
        </a:defRPr>
      </a:lvl5pPr>
      <a:lvl6pPr marL="2286000" marR="0" indent="0" algn="l" defTabSz="914400" rtl="0" eaLnBrk="1" fontAlgn="auto" latinLnBrk="0" hangingPunct="1">
        <a:lnSpc>
          <a:spcPct val="100000"/>
        </a:lnSpc>
        <a:spcBef>
          <a:spcPct val="20000"/>
        </a:spcBef>
        <a:spcAft>
          <a:spcPts val="0"/>
        </a:spcAft>
        <a:buClrTx/>
        <a:buSzTx/>
        <a:buFont typeface="Arial" pitchFamily="34" charset="0"/>
        <a:buNone/>
        <a:tabLst/>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a:spLocks noGrp="1"/>
          </p:cNvSpPr>
          <p:nvPr>
            <p:ph type="ctrTitle"/>
          </p:nvPr>
        </p:nvSpPr>
        <p:spPr>
          <a:xfrm>
            <a:off x="755576" y="2132856"/>
            <a:ext cx="7772400" cy="1470025"/>
          </a:xfrm>
        </p:spPr>
        <p:txBody>
          <a:bodyPr/>
          <a:lstStyle/>
          <a:p>
            <a:r>
              <a:rPr lang="da-DK" dirty="0" smtClean="0"/>
              <a:t>Brug af </a:t>
            </a:r>
            <a:r>
              <a:rPr lang="da-DK" dirty="0" smtClean="0"/>
              <a:t>gateway-funktion </a:t>
            </a:r>
            <a:r>
              <a:rPr lang="da-DK" dirty="0" smtClean="0"/>
              <a:t>i beredskaberne</a:t>
            </a:r>
            <a:endParaRPr lang="da-DK" dirty="0"/>
          </a:p>
        </p:txBody>
      </p:sp>
      <p:sp>
        <p:nvSpPr>
          <p:cNvPr id="5" name="Undertitel 2"/>
          <p:cNvSpPr>
            <a:spLocks noGrp="1"/>
          </p:cNvSpPr>
          <p:nvPr>
            <p:ph type="subTitle" idx="4294967295"/>
          </p:nvPr>
        </p:nvSpPr>
        <p:spPr>
          <a:xfrm>
            <a:off x="755576" y="3861048"/>
            <a:ext cx="6400800" cy="1752600"/>
          </a:xfrm>
          <a:prstGeom prst="rect">
            <a:avLst/>
          </a:prstGeom>
        </p:spPr>
        <p:txBody>
          <a:bodyPr/>
          <a:lstStyle/>
          <a:p>
            <a:pPr marL="0" indent="0">
              <a:buNone/>
            </a:pPr>
            <a:endParaRPr lang="da-DK" dirty="0"/>
          </a:p>
        </p:txBody>
      </p:sp>
    </p:spTree>
    <p:extLst>
      <p:ext uri="{BB962C8B-B14F-4D97-AF65-F5344CB8AC3E}">
        <p14:creationId xmlns:p14="http://schemas.microsoft.com/office/powerpoint/2010/main" val="28572315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Radioer i </a:t>
            </a:r>
            <a:r>
              <a:rPr lang="da-DK" dirty="0" smtClean="0"/>
              <a:t>DMO-tilstand</a:t>
            </a:r>
            <a:endParaRPr lang="da-DK" dirty="0"/>
          </a:p>
        </p:txBody>
      </p:sp>
      <p:sp>
        <p:nvSpPr>
          <p:cNvPr id="3" name="Pladsholder til indhold 2"/>
          <p:cNvSpPr>
            <a:spLocks noGrp="1"/>
          </p:cNvSpPr>
          <p:nvPr>
            <p:ph idx="1"/>
          </p:nvPr>
        </p:nvSpPr>
        <p:spPr/>
        <p:txBody>
          <a:bodyPr/>
          <a:lstStyle/>
          <a:p>
            <a:pPr marL="0" indent="0">
              <a:buNone/>
            </a:pPr>
            <a:endParaRPr lang="da-DK" dirty="0" smtClean="0"/>
          </a:p>
          <a:p>
            <a:pPr marL="0" indent="0">
              <a:buNone/>
            </a:pPr>
            <a:r>
              <a:rPr lang="da-DK" dirty="0" smtClean="0"/>
              <a:t>Radioer </a:t>
            </a:r>
            <a:r>
              <a:rPr lang="da-DK" dirty="0"/>
              <a:t>i Direct </a:t>
            </a:r>
            <a:r>
              <a:rPr lang="da-DK" dirty="0" smtClean="0"/>
              <a:t>Mode </a:t>
            </a:r>
            <a:r>
              <a:rPr lang="da-DK" dirty="0"/>
              <a:t>(DMO) kan normalt ikke kommunikere med radioer, der er i normal tilstand (TMO). </a:t>
            </a:r>
            <a:endParaRPr lang="da-DK" dirty="0" smtClean="0"/>
          </a:p>
          <a:p>
            <a:pPr marL="0" indent="0">
              <a:buNone/>
            </a:pPr>
            <a:endParaRPr lang="da-DK" dirty="0"/>
          </a:p>
          <a:p>
            <a:pPr marL="0" indent="0">
              <a:buNone/>
            </a:pPr>
            <a:r>
              <a:rPr lang="da-DK" dirty="0" smtClean="0"/>
              <a:t>Brugen </a:t>
            </a:r>
            <a:r>
              <a:rPr lang="da-DK" dirty="0"/>
              <a:t>af en gateway gør det muligt at lave en forbindelse mellem DMO og TMO, så kommunikationen kan opretholdes. </a:t>
            </a:r>
          </a:p>
          <a:p>
            <a:endParaRPr lang="da-DK" dirty="0"/>
          </a:p>
        </p:txBody>
      </p:sp>
      <p:pic>
        <p:nvPicPr>
          <p:cNvPr id="4" name="Billede 3"/>
          <p:cNvPicPr>
            <a:picLocks noChangeAspect="1"/>
          </p:cNvPicPr>
          <p:nvPr/>
        </p:nvPicPr>
        <p:blipFill>
          <a:blip r:embed="rId2"/>
          <a:stretch>
            <a:fillRect/>
          </a:stretch>
        </p:blipFill>
        <p:spPr>
          <a:xfrm>
            <a:off x="444051" y="3100000"/>
            <a:ext cx="5284078" cy="3515936"/>
          </a:xfrm>
          <a:prstGeom prst="rect">
            <a:avLst/>
          </a:prstGeom>
          <a:solidFill>
            <a:srgbClr val="FFFFFF"/>
          </a:solidFill>
        </p:spPr>
      </p:pic>
      <p:sp>
        <p:nvSpPr>
          <p:cNvPr id="5" name="Rektangel 4"/>
          <p:cNvSpPr/>
          <p:nvPr/>
        </p:nvSpPr>
        <p:spPr>
          <a:xfrm>
            <a:off x="5076056" y="5877272"/>
            <a:ext cx="3816424" cy="523220"/>
          </a:xfrm>
          <a:prstGeom prst="rect">
            <a:avLst/>
          </a:prstGeom>
        </p:spPr>
        <p:txBody>
          <a:bodyPr wrap="square">
            <a:spAutoFit/>
          </a:bodyPr>
          <a:lstStyle/>
          <a:p>
            <a:r>
              <a:rPr lang="da-DK" sz="1400" i="1" dirty="0">
                <a:latin typeface="Calibri" panose="020F0502020204030204" pitchFamily="34" charset="0"/>
              </a:rPr>
              <a:t>En vognradio </a:t>
            </a:r>
            <a:r>
              <a:rPr lang="da-DK" sz="1400" i="1" dirty="0" smtClean="0">
                <a:latin typeface="Calibri" panose="020F0502020204030204" pitchFamily="34" charset="0"/>
              </a:rPr>
              <a:t>kan </a:t>
            </a:r>
            <a:r>
              <a:rPr lang="da-DK" sz="1400" i="1" dirty="0">
                <a:latin typeface="Calibri" panose="020F0502020204030204" pitchFamily="34" charset="0"/>
              </a:rPr>
              <a:t>fungere som gateway mellem to </a:t>
            </a:r>
            <a:r>
              <a:rPr lang="da-DK" sz="1400" i="1" dirty="0" smtClean="0">
                <a:latin typeface="Calibri" panose="020F0502020204030204" pitchFamily="34" charset="0"/>
              </a:rPr>
              <a:t>TMO-dækningsområder</a:t>
            </a:r>
            <a:r>
              <a:rPr lang="da-DK" sz="1400" i="1" dirty="0">
                <a:latin typeface="Calibri" panose="020F0502020204030204" pitchFamily="34" charset="0"/>
              </a:rPr>
              <a:t>.</a:t>
            </a:r>
            <a:endParaRPr lang="da-DK" sz="1400" b="1" i="1" dirty="0">
              <a:latin typeface="Times New Roman" panose="02020603050405020304" pitchFamily="18" charset="0"/>
            </a:endParaRPr>
          </a:p>
        </p:txBody>
      </p:sp>
    </p:spTree>
    <p:extLst>
      <p:ext uri="{BB962C8B-B14F-4D97-AF65-F5344CB8AC3E}">
        <p14:creationId xmlns:p14="http://schemas.microsoft.com/office/powerpoint/2010/main" val="643037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Forskellige udgaver af en </a:t>
            </a:r>
            <a:r>
              <a:rPr lang="da-DK" dirty="0" smtClean="0"/>
              <a:t>gateway</a:t>
            </a:r>
            <a:r>
              <a:rPr lang="da-DK" dirty="0"/>
              <a:t/>
            </a:r>
            <a:br>
              <a:rPr lang="da-DK" dirty="0"/>
            </a:br>
            <a:endParaRPr lang="da-DK" dirty="0"/>
          </a:p>
        </p:txBody>
      </p:sp>
      <p:sp>
        <p:nvSpPr>
          <p:cNvPr id="3" name="Pladsholder til indhold 2"/>
          <p:cNvSpPr>
            <a:spLocks noGrp="1"/>
          </p:cNvSpPr>
          <p:nvPr>
            <p:ph idx="1"/>
          </p:nvPr>
        </p:nvSpPr>
        <p:spPr/>
        <p:txBody>
          <a:bodyPr/>
          <a:lstStyle/>
          <a:p>
            <a:pPr marL="0" indent="0">
              <a:buNone/>
            </a:pPr>
            <a:r>
              <a:rPr lang="da-DK" dirty="0" smtClean="0"/>
              <a:t>Gateway eksisterer som:</a:t>
            </a:r>
          </a:p>
          <a:p>
            <a:pPr marL="0" indent="0">
              <a:buNone/>
            </a:pPr>
            <a:endParaRPr lang="da-DK" dirty="0"/>
          </a:p>
          <a:p>
            <a:r>
              <a:rPr lang="da-DK" dirty="0" smtClean="0"/>
              <a:t>vognradio</a:t>
            </a:r>
            <a:r>
              <a:rPr lang="da-DK" dirty="0"/>
              <a:t>, hvor bilens radio bruges som gateway </a:t>
            </a:r>
            <a:r>
              <a:rPr lang="da-DK" dirty="0" smtClean="0"/>
              <a:t/>
            </a:r>
            <a:br>
              <a:rPr lang="da-DK" dirty="0" smtClean="0"/>
            </a:br>
            <a:endParaRPr lang="da-DK" dirty="0"/>
          </a:p>
          <a:p>
            <a:r>
              <a:rPr lang="da-DK" dirty="0" smtClean="0"/>
              <a:t>vognradio</a:t>
            </a:r>
            <a:r>
              <a:rPr lang="da-DK" dirty="0"/>
              <a:t>, hvor gatewayen er integreret i køretøjet og aktiveres ved træk i </a:t>
            </a:r>
            <a:r>
              <a:rPr lang="da-DK" dirty="0" smtClean="0"/>
              <a:t>håndbremsen</a:t>
            </a:r>
            <a:br>
              <a:rPr lang="da-DK" dirty="0" smtClean="0"/>
            </a:br>
            <a:endParaRPr lang="da-DK" dirty="0"/>
          </a:p>
          <a:p>
            <a:r>
              <a:rPr lang="da-DK" dirty="0" smtClean="0"/>
              <a:t>kuffert- </a:t>
            </a:r>
            <a:r>
              <a:rPr lang="da-DK" dirty="0"/>
              <a:t>eller rygsæksløsning, hvor </a:t>
            </a:r>
            <a:r>
              <a:rPr lang="da-DK" dirty="0" smtClean="0"/>
              <a:t>gatewayen</a:t>
            </a:r>
            <a:r>
              <a:rPr lang="da-DK" dirty="0" smtClean="0"/>
              <a:t> </a:t>
            </a:r>
            <a:r>
              <a:rPr lang="da-DK" dirty="0"/>
              <a:t>ligger i en taske, som kan placeres inde i en bygning.</a:t>
            </a:r>
          </a:p>
          <a:p>
            <a:endParaRPr lang="da-DK" b="1" dirty="0">
              <a:solidFill>
                <a:srgbClr val="FF0000"/>
              </a:solidFill>
            </a:endParaRPr>
          </a:p>
          <a:p>
            <a:endParaRPr lang="da-DK" dirty="0"/>
          </a:p>
        </p:txBody>
      </p:sp>
    </p:spTree>
    <p:extLst>
      <p:ext uri="{BB962C8B-B14F-4D97-AF65-F5344CB8AC3E}">
        <p14:creationId xmlns:p14="http://schemas.microsoft.com/office/powerpoint/2010/main" val="72372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Anvendelse af </a:t>
            </a:r>
            <a:r>
              <a:rPr lang="da-DK" dirty="0" smtClean="0"/>
              <a:t>gateway</a:t>
            </a:r>
            <a:endParaRPr lang="da-DK" dirty="0"/>
          </a:p>
        </p:txBody>
      </p:sp>
      <p:sp>
        <p:nvSpPr>
          <p:cNvPr id="3" name="Pladsholder til indhold 2"/>
          <p:cNvSpPr>
            <a:spLocks noGrp="1"/>
          </p:cNvSpPr>
          <p:nvPr>
            <p:ph idx="1"/>
          </p:nvPr>
        </p:nvSpPr>
        <p:spPr/>
        <p:txBody>
          <a:bodyPr/>
          <a:lstStyle/>
          <a:p>
            <a:pPr marL="0" indent="0">
              <a:buNone/>
            </a:pPr>
            <a:r>
              <a:rPr lang="da-DK" b="1" dirty="0"/>
              <a:t/>
            </a:r>
            <a:br>
              <a:rPr lang="da-DK" b="1" dirty="0"/>
            </a:br>
            <a:r>
              <a:rPr lang="da-DK" dirty="0"/>
              <a:t>Man kan kun anvende </a:t>
            </a:r>
            <a:r>
              <a:rPr lang="da-DK" dirty="0" smtClean="0"/>
              <a:t>én </a:t>
            </a:r>
            <a:r>
              <a:rPr lang="da-DK" dirty="0"/>
              <a:t>gateway på en DMO-talegruppe ad gangen. </a:t>
            </a:r>
            <a:r>
              <a:rPr lang="da-DK" dirty="0" smtClean="0"/>
              <a:t/>
            </a:r>
            <a:br>
              <a:rPr lang="da-DK" dirty="0" smtClean="0"/>
            </a:br>
            <a:endParaRPr lang="da-DK" dirty="0" smtClean="0"/>
          </a:p>
          <a:p>
            <a:pPr marL="0" indent="0">
              <a:buNone/>
            </a:pPr>
            <a:r>
              <a:rPr lang="da-DK" dirty="0" smtClean="0"/>
              <a:t>Det </a:t>
            </a:r>
            <a:r>
              <a:rPr lang="da-DK" dirty="0"/>
              <a:t>betyder, at hvis to gateways er på samme DMO-talegruppe og er inden for hinandens rækkevidde, så vil den ene ikke virke. Præcist hvilken gateway, der ikke vil virke, kan ikke siges med sikkerhed. Oftest er det den, der kobles på sidst, der ikke får lov at aktivere funktionen.</a:t>
            </a:r>
          </a:p>
          <a:p>
            <a:pPr marL="0" indent="0">
              <a:buNone/>
            </a:pPr>
            <a:endParaRPr lang="da-DK" dirty="0" smtClean="0"/>
          </a:p>
          <a:p>
            <a:pPr marL="0" indent="0">
              <a:buNone/>
            </a:pPr>
            <a:r>
              <a:rPr lang="da-DK" dirty="0" smtClean="0"/>
              <a:t>Det </a:t>
            </a:r>
            <a:r>
              <a:rPr lang="da-DK" dirty="0"/>
              <a:t>er derfor vigtigt, at beredskaberne har klare aftaler for, hvem der benytter sig af </a:t>
            </a:r>
            <a:r>
              <a:rPr lang="da-DK" dirty="0" smtClean="0"/>
              <a:t>gatewayen og for hvilke talegrupper, </a:t>
            </a:r>
            <a:r>
              <a:rPr lang="da-DK" dirty="0" smtClean="0"/>
              <a:t>der </a:t>
            </a:r>
            <a:r>
              <a:rPr lang="da-DK" dirty="0" smtClean="0"/>
              <a:t>skal benyttes</a:t>
            </a:r>
            <a:r>
              <a:rPr lang="da-DK" dirty="0" smtClean="0"/>
              <a:t>.</a:t>
            </a:r>
            <a:endParaRPr lang="da-DK" dirty="0"/>
          </a:p>
          <a:p>
            <a:endParaRPr lang="da-DK" dirty="0"/>
          </a:p>
        </p:txBody>
      </p:sp>
    </p:spTree>
    <p:extLst>
      <p:ext uri="{BB962C8B-B14F-4D97-AF65-F5344CB8AC3E}">
        <p14:creationId xmlns:p14="http://schemas.microsoft.com/office/powerpoint/2010/main" val="4146341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Tværfaglig anvendelse af gateway </a:t>
            </a:r>
            <a:r>
              <a:rPr lang="da-DK" dirty="0" smtClean="0"/>
              <a:t/>
            </a:r>
            <a:br>
              <a:rPr lang="da-DK" dirty="0" smtClean="0"/>
            </a:br>
            <a:r>
              <a:rPr lang="da-DK" dirty="0" smtClean="0"/>
              <a:t>(</a:t>
            </a:r>
            <a:r>
              <a:rPr lang="da-DK" dirty="0"/>
              <a:t>jf. gældende </a:t>
            </a:r>
            <a:r>
              <a:rPr lang="da-DK" dirty="0" smtClean="0"/>
              <a:t>R</a:t>
            </a:r>
            <a:r>
              <a:rPr lang="da-DK" dirty="0" smtClean="0"/>
              <a:t>EFIL</a:t>
            </a:r>
            <a:r>
              <a:rPr lang="da-DK" dirty="0" smtClean="0"/>
              <a:t>)</a:t>
            </a:r>
            <a:r>
              <a:rPr lang="da-DK" dirty="0"/>
              <a:t/>
            </a:r>
            <a:br>
              <a:rPr lang="da-DK" dirty="0"/>
            </a:br>
            <a:endParaRPr lang="da-DK" dirty="0"/>
          </a:p>
        </p:txBody>
      </p:sp>
      <p:sp>
        <p:nvSpPr>
          <p:cNvPr id="3" name="Pladsholder til indhold 2"/>
          <p:cNvSpPr>
            <a:spLocks noGrp="1"/>
          </p:cNvSpPr>
          <p:nvPr>
            <p:ph idx="1"/>
          </p:nvPr>
        </p:nvSpPr>
        <p:spPr/>
        <p:txBody>
          <a:bodyPr/>
          <a:lstStyle/>
          <a:p>
            <a:endParaRPr lang="da-DK" dirty="0" smtClean="0"/>
          </a:p>
          <a:p>
            <a:r>
              <a:rPr lang="da-DK" dirty="0" smtClean="0"/>
              <a:t>En gateway </a:t>
            </a:r>
            <a:r>
              <a:rPr lang="da-DK" dirty="0"/>
              <a:t>skal bruges, når behovet </a:t>
            </a:r>
            <a:r>
              <a:rPr lang="da-DK" dirty="0" smtClean="0"/>
              <a:t>opstår</a:t>
            </a:r>
            <a:r>
              <a:rPr lang="da-DK" dirty="0"/>
              <a:t>.</a:t>
            </a:r>
            <a:r>
              <a:rPr lang="da-DK" dirty="0" smtClean="0"/>
              <a:t> </a:t>
            </a:r>
          </a:p>
          <a:p>
            <a:endParaRPr lang="da-DK" dirty="0" smtClean="0"/>
          </a:p>
          <a:p>
            <a:r>
              <a:rPr lang="da-DK" dirty="0" smtClean="0"/>
              <a:t>Det </a:t>
            </a:r>
            <a:r>
              <a:rPr lang="da-DK" dirty="0"/>
              <a:t>er politiet, der skal etablere og opretholde den nødvendige kommunikationsarkitektur tværfagligt i såvel DMO som i TMO </a:t>
            </a:r>
            <a:r>
              <a:rPr lang="da-DK" dirty="0" smtClean="0"/>
              <a:t>(</a:t>
            </a:r>
            <a:r>
              <a:rPr lang="da-DK" dirty="0" smtClean="0"/>
              <a:t>REFIL</a:t>
            </a:r>
            <a:r>
              <a:rPr lang="da-DK" dirty="0" smtClean="0"/>
              <a:t>, </a:t>
            </a:r>
            <a:r>
              <a:rPr lang="da-DK" dirty="0"/>
              <a:t>4.4.2) og den enkelte sektor bør sørge for at have tilstrækkelig </a:t>
            </a:r>
            <a:r>
              <a:rPr lang="da-DK" dirty="0" smtClean="0"/>
              <a:t>repeater/gateway-kapacitet</a:t>
            </a:r>
            <a:r>
              <a:rPr lang="da-DK" dirty="0"/>
              <a:t>.  </a:t>
            </a:r>
          </a:p>
          <a:p>
            <a:endParaRPr lang="da-DK" dirty="0"/>
          </a:p>
          <a:p>
            <a:endParaRPr lang="da-DK" b="1" dirty="0"/>
          </a:p>
          <a:p>
            <a:endParaRPr lang="da-DK" dirty="0"/>
          </a:p>
          <a:p>
            <a:endParaRPr lang="da-DK" dirty="0"/>
          </a:p>
          <a:p>
            <a:endParaRPr lang="da-DK" dirty="0"/>
          </a:p>
        </p:txBody>
      </p:sp>
    </p:spTree>
    <p:extLst>
      <p:ext uri="{BB962C8B-B14F-4D97-AF65-F5344CB8AC3E}">
        <p14:creationId xmlns:p14="http://schemas.microsoft.com/office/powerpoint/2010/main" val="17627945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Center </a:t>
            </a:r>
            <a:r>
              <a:rPr lang="da-DK" dirty="0"/>
              <a:t>for </a:t>
            </a:r>
            <a:r>
              <a:rPr lang="da-DK" dirty="0" smtClean="0"/>
              <a:t>Beredskabskommunikations </a:t>
            </a:r>
            <a:r>
              <a:rPr lang="da-DK" dirty="0"/>
              <a:t>(CFB) </a:t>
            </a:r>
            <a:r>
              <a:rPr lang="da-DK" dirty="0" smtClean="0"/>
              <a:t>anbefalinger, når gateway skal anvendes :</a:t>
            </a:r>
            <a:r>
              <a:rPr lang="da-DK" dirty="0"/>
              <a:t/>
            </a:r>
            <a:br>
              <a:rPr lang="da-DK" dirty="0"/>
            </a:br>
            <a:endParaRPr lang="da-DK" dirty="0"/>
          </a:p>
        </p:txBody>
      </p:sp>
      <p:sp>
        <p:nvSpPr>
          <p:cNvPr id="3" name="Pladsholder til indhold 2"/>
          <p:cNvSpPr>
            <a:spLocks noGrp="1"/>
          </p:cNvSpPr>
          <p:nvPr>
            <p:ph idx="1"/>
          </p:nvPr>
        </p:nvSpPr>
        <p:spPr/>
        <p:txBody>
          <a:bodyPr/>
          <a:lstStyle/>
          <a:p>
            <a:pPr marL="0" indent="0">
              <a:buNone/>
            </a:pPr>
            <a:r>
              <a:rPr lang="da-DK" dirty="0" smtClean="0"/>
              <a:t>CFB anbefaler, </a:t>
            </a:r>
            <a:r>
              <a:rPr lang="da-DK" dirty="0" smtClean="0"/>
              <a:t>at: </a:t>
            </a:r>
            <a:br>
              <a:rPr lang="da-DK" dirty="0" smtClean="0"/>
            </a:br>
            <a:endParaRPr lang="da-DK" dirty="0"/>
          </a:p>
          <a:p>
            <a:r>
              <a:rPr lang="da-DK" dirty="0" smtClean="0"/>
              <a:t>der </a:t>
            </a:r>
            <a:r>
              <a:rPr lang="da-DK" dirty="0"/>
              <a:t>ikke anvendes en gateway og </a:t>
            </a:r>
            <a:r>
              <a:rPr lang="da-DK" dirty="0" err="1"/>
              <a:t>repeater</a:t>
            </a:r>
            <a:r>
              <a:rPr lang="da-DK" dirty="0"/>
              <a:t> på samme talegruppe samtidigt.</a:t>
            </a:r>
          </a:p>
          <a:p>
            <a:r>
              <a:rPr lang="da-DK" dirty="0" smtClean="0"/>
              <a:t>programmeringsvejledningen </a:t>
            </a:r>
            <a:r>
              <a:rPr lang="da-DK" dirty="0"/>
              <a:t>for brugen af gateway er blevet fulgt korrekt og at radioen dermed er kodet jf. denne.   </a:t>
            </a:r>
          </a:p>
          <a:p>
            <a:r>
              <a:rPr lang="da-DK" dirty="0" smtClean="0"/>
              <a:t>man </a:t>
            </a:r>
            <a:r>
              <a:rPr lang="da-DK" dirty="0"/>
              <a:t>ikke bruger to gateways på samme DMO- eller </a:t>
            </a:r>
            <a:r>
              <a:rPr lang="da-DK" dirty="0" smtClean="0"/>
              <a:t>TMO-talegruppe </a:t>
            </a:r>
            <a:r>
              <a:rPr lang="da-DK" dirty="0"/>
              <a:t>samtidigt. </a:t>
            </a:r>
          </a:p>
          <a:p>
            <a:r>
              <a:rPr lang="da-DK" dirty="0" smtClean="0"/>
              <a:t>hvis </a:t>
            </a:r>
            <a:r>
              <a:rPr lang="da-DK" dirty="0"/>
              <a:t>der er flere gateways fysisk tæt på hinanden, eks. to gateways i samme køretøj, er det ikke nødvendigvis et problem så længe, de ikke anvender de samme talegrupper.</a:t>
            </a:r>
          </a:p>
          <a:p>
            <a:r>
              <a:rPr lang="da-DK" dirty="0" smtClean="0"/>
              <a:t>der </a:t>
            </a:r>
            <a:r>
              <a:rPr lang="da-DK" dirty="0"/>
              <a:t>er ikoner i displayet på radioen, der viser gateway, </a:t>
            </a:r>
            <a:r>
              <a:rPr lang="da-DK" dirty="0" err="1"/>
              <a:t>repeater</a:t>
            </a:r>
            <a:r>
              <a:rPr lang="da-DK" dirty="0"/>
              <a:t>, DMO eller TMO- tilstanden. (se symboltabel)</a:t>
            </a:r>
          </a:p>
          <a:p>
            <a:r>
              <a:rPr lang="da-DK" dirty="0" smtClean="0"/>
              <a:t>radioen </a:t>
            </a:r>
            <a:r>
              <a:rPr lang="da-DK" dirty="0"/>
              <a:t>skal programmeres ift. om det er </a:t>
            </a:r>
            <a:r>
              <a:rPr lang="da-DK" dirty="0" err="1"/>
              <a:t>repeater</a:t>
            </a:r>
            <a:r>
              <a:rPr lang="da-DK" dirty="0"/>
              <a:t> eller gateway, der skal prioriteres. </a:t>
            </a:r>
          </a:p>
          <a:p>
            <a:r>
              <a:rPr lang="da-DK" dirty="0" smtClean="0"/>
              <a:t>radioer </a:t>
            </a:r>
            <a:r>
              <a:rPr lang="da-DK" dirty="0"/>
              <a:t>og radiomateriel skal monteres på køretøjet efter leverandørens anbefalinger.</a:t>
            </a:r>
          </a:p>
          <a:p>
            <a:endParaRPr lang="da-DK" dirty="0"/>
          </a:p>
        </p:txBody>
      </p:sp>
    </p:spTree>
    <p:extLst>
      <p:ext uri="{BB962C8B-B14F-4D97-AF65-F5344CB8AC3E}">
        <p14:creationId xmlns:p14="http://schemas.microsoft.com/office/powerpoint/2010/main" val="3362499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Center for </a:t>
            </a:r>
            <a:r>
              <a:rPr lang="da-DK" dirty="0" smtClean="0"/>
              <a:t>Beredskabskommunikations </a:t>
            </a:r>
            <a:r>
              <a:rPr lang="da-DK" dirty="0"/>
              <a:t>(CFB) </a:t>
            </a:r>
            <a:r>
              <a:rPr lang="da-DK" dirty="0" smtClean="0"/>
              <a:t>anbefalinger, </a:t>
            </a:r>
            <a:r>
              <a:rPr lang="da-DK" dirty="0"/>
              <a:t>når gateway skal </a:t>
            </a:r>
            <a:r>
              <a:rPr lang="da-DK" dirty="0" smtClean="0"/>
              <a:t>anvendes </a:t>
            </a:r>
            <a:r>
              <a:rPr lang="da-DK" i="1" dirty="0" smtClean="0"/>
              <a:t>(fortsat)</a:t>
            </a:r>
            <a:endParaRPr lang="da-DK" i="1" dirty="0"/>
          </a:p>
        </p:txBody>
      </p:sp>
      <p:sp>
        <p:nvSpPr>
          <p:cNvPr id="3" name="Pladsholder til indhold 2"/>
          <p:cNvSpPr>
            <a:spLocks noGrp="1"/>
          </p:cNvSpPr>
          <p:nvPr>
            <p:ph idx="1"/>
          </p:nvPr>
        </p:nvSpPr>
        <p:spPr/>
        <p:txBody>
          <a:bodyPr/>
          <a:lstStyle/>
          <a:p>
            <a:pPr marL="0" indent="0">
              <a:buNone/>
            </a:pPr>
            <a:r>
              <a:rPr lang="da-DK" dirty="0" smtClean="0"/>
              <a:t>CFB anbefaler, </a:t>
            </a:r>
            <a:r>
              <a:rPr lang="da-DK" dirty="0" smtClean="0"/>
              <a:t>at: </a:t>
            </a:r>
            <a:br>
              <a:rPr lang="da-DK" dirty="0" smtClean="0"/>
            </a:br>
            <a:endParaRPr lang="da-DK" dirty="0" smtClean="0"/>
          </a:p>
          <a:p>
            <a:r>
              <a:rPr lang="da-DK" dirty="0" smtClean="0"/>
              <a:t>overveje </a:t>
            </a:r>
            <a:r>
              <a:rPr lang="da-DK" dirty="0"/>
              <a:t>fordele og ulemper ved </a:t>
            </a:r>
            <a:r>
              <a:rPr lang="da-DK" dirty="0" smtClean="0"/>
              <a:t>gateway, </a:t>
            </a:r>
            <a:r>
              <a:rPr lang="da-DK" dirty="0"/>
              <a:t>kuffert og vognløsninger. En  </a:t>
            </a:r>
            <a:r>
              <a:rPr lang="da-DK" dirty="0" smtClean="0"/>
              <a:t>gateway-kuffertløsning </a:t>
            </a:r>
            <a:r>
              <a:rPr lang="da-DK" dirty="0"/>
              <a:t>er både mobil og </a:t>
            </a:r>
            <a:r>
              <a:rPr lang="da-DK" dirty="0" smtClean="0"/>
              <a:t>fleksibel </a:t>
            </a:r>
            <a:r>
              <a:rPr lang="da-DK" dirty="0"/>
              <a:t>og kan placeres strategisk. Kuffertløsningen har dog begrænset batterilevetid. Vognløsningen er stationær og er ikke begrænset af batterilevetid.   </a:t>
            </a:r>
          </a:p>
          <a:p>
            <a:r>
              <a:rPr lang="da-DK" dirty="0"/>
              <a:t>b</a:t>
            </a:r>
            <a:r>
              <a:rPr lang="da-DK" dirty="0" smtClean="0"/>
              <a:t>rugen </a:t>
            </a:r>
            <a:r>
              <a:rPr lang="da-DK" dirty="0"/>
              <a:t>af gateway og repeater, herunder især </a:t>
            </a:r>
            <a:r>
              <a:rPr lang="da-DK" dirty="0" smtClean="0"/>
              <a:t>i forbindelse med radioøvelser</a:t>
            </a:r>
            <a:r>
              <a:rPr lang="da-DK" dirty="0"/>
              <a:t>, genvejstaster og procedurer, bør integreres i relevante øvelser og træning. </a:t>
            </a:r>
          </a:p>
          <a:p>
            <a:r>
              <a:rPr lang="da-DK" dirty="0"/>
              <a:t>a</a:t>
            </a:r>
            <a:r>
              <a:rPr lang="da-DK" dirty="0" smtClean="0"/>
              <a:t>nvende </a:t>
            </a:r>
            <a:r>
              <a:rPr lang="da-DK" dirty="0" smtClean="0"/>
              <a:t>de rette netskitser, </a:t>
            </a:r>
            <a:r>
              <a:rPr lang="da-DK" dirty="0"/>
              <a:t>når redningsberedskaberne skal i DMO og bruge gateway.  </a:t>
            </a:r>
            <a:endParaRPr lang="da-DK" dirty="0" smtClean="0"/>
          </a:p>
          <a:p>
            <a:pPr marL="0" indent="0">
              <a:buNone/>
            </a:pPr>
            <a:endParaRPr lang="da-DK" dirty="0"/>
          </a:p>
          <a:p>
            <a:endParaRPr lang="da-DK" dirty="0"/>
          </a:p>
        </p:txBody>
      </p:sp>
    </p:spTree>
    <p:extLst>
      <p:ext uri="{BB962C8B-B14F-4D97-AF65-F5344CB8AC3E}">
        <p14:creationId xmlns:p14="http://schemas.microsoft.com/office/powerpoint/2010/main" val="18463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Center for </a:t>
            </a:r>
            <a:r>
              <a:rPr lang="da-DK" dirty="0" smtClean="0"/>
              <a:t>Beredskabskommunikations </a:t>
            </a:r>
            <a:r>
              <a:rPr lang="da-DK" dirty="0"/>
              <a:t>(CFB) </a:t>
            </a:r>
            <a:r>
              <a:rPr lang="da-DK" dirty="0" smtClean="0"/>
              <a:t>anbefalinger, </a:t>
            </a:r>
            <a:r>
              <a:rPr lang="da-DK" dirty="0"/>
              <a:t>når gateway skal </a:t>
            </a:r>
            <a:r>
              <a:rPr lang="da-DK" dirty="0" smtClean="0"/>
              <a:t>anvendes </a:t>
            </a:r>
            <a:r>
              <a:rPr lang="da-DK" i="1" dirty="0" smtClean="0"/>
              <a:t>(fortsat)</a:t>
            </a:r>
            <a:endParaRPr lang="da-DK" i="1" dirty="0"/>
          </a:p>
        </p:txBody>
      </p:sp>
      <p:sp>
        <p:nvSpPr>
          <p:cNvPr id="3" name="Pladsholder til indhold 2"/>
          <p:cNvSpPr>
            <a:spLocks noGrp="1"/>
          </p:cNvSpPr>
          <p:nvPr>
            <p:ph idx="1"/>
          </p:nvPr>
        </p:nvSpPr>
        <p:spPr/>
        <p:txBody>
          <a:bodyPr/>
          <a:lstStyle/>
          <a:p>
            <a:pPr marL="0" indent="0">
              <a:buNone/>
            </a:pPr>
            <a:r>
              <a:rPr lang="da-DK" dirty="0"/>
              <a:t>CFB anbefaler, at</a:t>
            </a:r>
            <a:r>
              <a:rPr lang="da-DK" dirty="0" smtClean="0"/>
              <a:t>:</a:t>
            </a:r>
            <a:br>
              <a:rPr lang="da-DK" dirty="0" smtClean="0"/>
            </a:br>
            <a:endParaRPr lang="da-DK" dirty="0" smtClean="0"/>
          </a:p>
          <a:p>
            <a:r>
              <a:rPr lang="da-DK" dirty="0" smtClean="0"/>
              <a:t>opsætning </a:t>
            </a:r>
            <a:r>
              <a:rPr lang="da-DK" dirty="0"/>
              <a:t>af gateway (kuffert og fastmonteret (vognløsning)) foregår på følgende måde:</a:t>
            </a:r>
          </a:p>
          <a:p>
            <a:pPr lvl="1"/>
            <a:r>
              <a:rPr lang="da-DK" dirty="0"/>
              <a:t>Vælg </a:t>
            </a:r>
            <a:r>
              <a:rPr lang="da-DK" dirty="0" smtClean="0"/>
              <a:t>TMO-talegruppe</a:t>
            </a:r>
            <a:endParaRPr lang="da-DK" b="1" dirty="0"/>
          </a:p>
          <a:p>
            <a:pPr lvl="1"/>
            <a:r>
              <a:rPr lang="da-DK" dirty="0" smtClean="0"/>
              <a:t>Skift </a:t>
            </a:r>
            <a:r>
              <a:rPr lang="da-DK" dirty="0"/>
              <a:t>til gateway-mode (</a:t>
            </a:r>
            <a:r>
              <a:rPr lang="da-DK" dirty="0" err="1"/>
              <a:t>obs</a:t>
            </a:r>
            <a:r>
              <a:rPr lang="da-DK" dirty="0"/>
              <a:t>: når først der er skiftet til gateway-mode, kan der ikke længere ændres på TMO-talegruppen). </a:t>
            </a:r>
            <a:endParaRPr lang="da-DK" b="1" dirty="0"/>
          </a:p>
          <a:p>
            <a:pPr lvl="1"/>
            <a:r>
              <a:rPr lang="da-DK" dirty="0" smtClean="0"/>
              <a:t>Vælg </a:t>
            </a:r>
            <a:r>
              <a:rPr lang="da-DK" dirty="0"/>
              <a:t>DMO-talegruppe </a:t>
            </a:r>
            <a:endParaRPr lang="da-DK" b="1" dirty="0"/>
          </a:p>
          <a:p>
            <a:pPr lvl="1"/>
            <a:r>
              <a:rPr lang="da-DK" dirty="0" smtClean="0"/>
              <a:t>Håndradioer </a:t>
            </a:r>
            <a:r>
              <a:rPr lang="da-DK" dirty="0"/>
              <a:t>sættes i samme DMO-talegruppe som </a:t>
            </a:r>
            <a:r>
              <a:rPr lang="da-DK" dirty="0" err="1"/>
              <a:t>gateway’en</a:t>
            </a:r>
            <a:r>
              <a:rPr lang="da-DK" dirty="0" smtClean="0"/>
              <a:t>.</a:t>
            </a:r>
            <a:br>
              <a:rPr lang="da-DK" dirty="0" smtClean="0"/>
            </a:br>
            <a:endParaRPr lang="da-DK" b="1" dirty="0"/>
          </a:p>
          <a:p>
            <a:r>
              <a:rPr lang="da-DK" dirty="0"/>
              <a:t>Vær opmærksom på, at der kan forekomme forskellige kodninger afhængig af radiotype.</a:t>
            </a:r>
            <a:endParaRPr lang="da-DK" b="1" dirty="0"/>
          </a:p>
          <a:p>
            <a:endParaRPr lang="da-DK" dirty="0"/>
          </a:p>
        </p:txBody>
      </p:sp>
    </p:spTree>
    <p:extLst>
      <p:ext uri="{BB962C8B-B14F-4D97-AF65-F5344CB8AC3E}">
        <p14:creationId xmlns:p14="http://schemas.microsoft.com/office/powerpoint/2010/main" val="27049240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Opmærksomhedspunkt</a:t>
            </a:r>
            <a:endParaRPr lang="da-DK" dirty="0"/>
          </a:p>
        </p:txBody>
      </p:sp>
      <p:sp>
        <p:nvSpPr>
          <p:cNvPr id="3" name="Pladsholder til indhold 2"/>
          <p:cNvSpPr>
            <a:spLocks noGrp="1"/>
          </p:cNvSpPr>
          <p:nvPr>
            <p:ph idx="1"/>
          </p:nvPr>
        </p:nvSpPr>
        <p:spPr/>
        <p:txBody>
          <a:bodyPr/>
          <a:lstStyle/>
          <a:p>
            <a:r>
              <a:rPr lang="da-DK" dirty="0" smtClean="0"/>
              <a:t>Det er ikke </a:t>
            </a:r>
            <a:r>
              <a:rPr lang="da-DK" dirty="0"/>
              <a:t>p.t </a:t>
            </a:r>
            <a:r>
              <a:rPr lang="da-DK" dirty="0" smtClean="0"/>
              <a:t>muligt </a:t>
            </a:r>
            <a:r>
              <a:rPr lang="da-DK" dirty="0"/>
              <a:t>for den tværfaglige indsatsledelse i Politi og Sund at anvende gateways i DMO, da disse sektorer ikke har </a:t>
            </a:r>
            <a:r>
              <a:rPr lang="da-DK" dirty="0" smtClean="0"/>
              <a:t>gateway-kapacitet</a:t>
            </a:r>
            <a:r>
              <a:rPr lang="da-DK" dirty="0"/>
              <a:t>. </a:t>
            </a:r>
          </a:p>
          <a:p>
            <a:endParaRPr lang="da-DK" dirty="0"/>
          </a:p>
        </p:txBody>
      </p:sp>
    </p:spTree>
    <p:extLst>
      <p:ext uri="{BB962C8B-B14F-4D97-AF65-F5344CB8AC3E}">
        <p14:creationId xmlns:p14="http://schemas.microsoft.com/office/powerpoint/2010/main" val="989375192"/>
      </p:ext>
    </p:extLst>
  </p:cSld>
  <p:clrMapOvr>
    <a:masterClrMapping/>
  </p:clrMapOvr>
</p:sld>
</file>

<file path=ppt/theme/theme1.xml><?xml version="1.0" encoding="utf-8"?>
<a:theme xmlns:a="http://schemas.openxmlformats.org/drawingml/2006/main" name="CFB_Pres_DK_template_ny">
  <a:themeElements>
    <a:clrScheme name="CFB">
      <a:dk1>
        <a:sysClr val="windowText" lastClr="000000"/>
      </a:dk1>
      <a:lt1>
        <a:sysClr val="window" lastClr="FFFFFF"/>
      </a:lt1>
      <a:dk2>
        <a:srgbClr val="001E3C"/>
      </a:dk2>
      <a:lt2>
        <a:srgbClr val="B1E3FF"/>
      </a:lt2>
      <a:accent1>
        <a:srgbClr val="D4E600"/>
      </a:accent1>
      <a:accent2>
        <a:srgbClr val="959595"/>
      </a:accent2>
      <a:accent3>
        <a:srgbClr val="3C3C3C"/>
      </a:accent3>
      <a:accent4>
        <a:srgbClr val="CECECE"/>
      </a:accent4>
      <a:accent5>
        <a:srgbClr val="4BACC6"/>
      </a:accent5>
      <a:accent6>
        <a:srgbClr val="E2F4FF"/>
      </a:accent6>
      <a:hlink>
        <a:srgbClr val="1B99CD"/>
      </a:hlink>
      <a:folHlink>
        <a:srgbClr val="959595"/>
      </a:folHlink>
    </a:clrScheme>
    <a:fontScheme name="CFB">
      <a:majorFont>
        <a:latin typeface="Times New Roman"/>
        <a:ea typeface=""/>
        <a:cs typeface=""/>
      </a:majorFont>
      <a:minorFont>
        <a:latin typeface="Times New Roman"/>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æsentation1" id="{3BA65158-69F2-4228-9BE4-6DAB0EBE09E9}" vid="{3C0714A5-E985-46C5-840E-587164747A44}"/>
    </a:ext>
  </a:ext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CFB-præsentation DK</Template>
  <TotalTime>135</TotalTime>
  <Words>216</Words>
  <PresentationFormat>Skærmshow (4:3)</PresentationFormat>
  <Paragraphs>51</Paragraphs>
  <Slides>9</Slides>
  <Notes>1</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9</vt:i4>
      </vt:variant>
    </vt:vector>
  </HeadingPairs>
  <TitlesOfParts>
    <vt:vector size="13" baseType="lpstr">
      <vt:lpstr>Arial</vt:lpstr>
      <vt:lpstr>Calibri</vt:lpstr>
      <vt:lpstr>Times New Roman</vt:lpstr>
      <vt:lpstr>CFB_Pres_DK_template_ny</vt:lpstr>
      <vt:lpstr>Brug af gateway-funktion i beredskaberne</vt:lpstr>
      <vt:lpstr>Radioer i DMO-tilstand</vt:lpstr>
      <vt:lpstr>Forskellige udgaver af en gateway </vt:lpstr>
      <vt:lpstr>Anvendelse af gateway</vt:lpstr>
      <vt:lpstr>Tværfaglig anvendelse af gateway  (jf. gældende REFIL) </vt:lpstr>
      <vt:lpstr>Center for Beredskabskommunikations (CFB) anbefalinger, når gateway skal anvendes : </vt:lpstr>
      <vt:lpstr>Center for Beredskabskommunikations (CFB) anbefalinger, når gateway skal anvendes (fortsat)</vt:lpstr>
      <vt:lpstr>Center for Beredskabskommunikations (CFB) anbefalinger, når gateway skal anvendes (fortsat)</vt:lpstr>
      <vt:lpstr>Opmærksomhedspunkt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2015-04-23T06:46:07Z</cp:lastPrinted>
  <dcterms:created xsi:type="dcterms:W3CDTF">2020-04-21T06:59:20Z</dcterms:created>
  <dcterms:modified xsi:type="dcterms:W3CDTF">2020-05-06T10:17:10Z</dcterms:modified>
</cp:coreProperties>
</file>