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286" r:id="rId4"/>
    <p:sldId id="290" r:id="rId5"/>
    <p:sldId id="295" r:id="rId6"/>
    <p:sldId id="296" r:id="rId7"/>
    <p:sldId id="292" r:id="rId8"/>
    <p:sldId id="297" r:id="rId9"/>
    <p:sldId id="298" r:id="rId10"/>
    <p:sldId id="299" r:id="rId11"/>
    <p:sldId id="300" r:id="rId12"/>
    <p:sldId id="301" r:id="rId13"/>
  </p:sldIdLst>
  <p:sldSz cx="9144000" cy="6858000" type="screen4x3"/>
  <p:notesSz cx="6810375" cy="99425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47"/>
  </p:normalViewPr>
  <p:slideViewPr>
    <p:cSldViewPr>
      <p:cViewPr varScale="1">
        <p:scale>
          <a:sx n="136" d="100"/>
          <a:sy n="136" d="100"/>
        </p:scale>
        <p:origin x="14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2"/>
          <a:stretch/>
        </p:blipFill>
        <p:spPr>
          <a:xfrm>
            <a:off x="0" y="0"/>
            <a:ext cx="6810375" cy="801337"/>
          </a:xfrm>
          <a:prstGeom prst="rect">
            <a:avLst/>
          </a:prstGeom>
        </p:spPr>
      </p:pic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888C-E7DB-446E-9078-C554544BB230}" type="datetimeFigureOut">
              <a:rPr lang="da-DK" smtClean="0">
                <a:latin typeface="Times New Roman" pitchFamily="18" charset="0"/>
                <a:cs typeface="Times New Roman" pitchFamily="18" charset="0"/>
              </a:rPr>
              <a:pPr/>
              <a:t>09/02/2022</a:t>
            </a:fld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0847-E0E0-4EF1-88B9-C7E81D90CFEF}" type="slidenum">
              <a:rPr lang="da-DK" smtClean="0">
                <a:latin typeface="Times New Roman" pitchFamily="18" charset="0"/>
                <a:cs typeface="Times New Roman" pitchFamily="18" charset="0"/>
              </a:rPr>
              <a:pPr/>
              <a:t>‹nr.›</a:t>
            </a:fld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5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D937378-EFDA-43D6-9B22-80006074F14C}" type="datetimeFigureOut">
              <a:rPr lang="da-DK" smtClean="0"/>
              <a:pPr/>
              <a:t>09/02/2022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1A8CB79-3805-45A8-A9AC-E30FC4EE625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511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CB79-3805-45A8-A9AC-E30FC4EE625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570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Tilføj evt. info om TES-talegrupper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CB79-3805-45A8-A9AC-E30FC4EE625F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344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CB79-3805-45A8-A9AC-E30FC4EE625F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632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438275"/>
            <a:ext cx="6291262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600"/>
              </a:lnSpc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429000"/>
            <a:ext cx="6291262" cy="289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973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635080" cy="940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63508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591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 rot="5400000">
            <a:off x="2320240" y="0"/>
            <a:ext cx="6858000" cy="6858000"/>
          </a:xfrm>
          <a:prstGeom prst="rect">
            <a:avLst/>
          </a:prstGeom>
        </p:spPr>
      </p:pic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6444208" y="274639"/>
            <a:ext cx="1800200" cy="437849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br>
              <a:rPr lang="da-DK" dirty="0"/>
            </a:br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150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416924" y="5326707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482308" y="4759052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383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6635080" cy="471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36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258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6635080" cy="36004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100"/>
            </a:lvl5pPr>
            <a:lvl6pPr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628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br>
              <a:rPr lang="da-DK" dirty="0"/>
            </a:br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3807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38071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852937" y="1535113"/>
            <a:ext cx="323934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852937" y="2174875"/>
            <a:ext cx="3239343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35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br>
              <a:rPr lang="da-DK" dirty="0"/>
            </a:br>
            <a:r>
              <a:rPr lang="da-DK" dirty="0"/>
              <a:t>Klik for at redigere i master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743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38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351723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559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565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47565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47565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82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5338" y="1438275"/>
            <a:ext cx="6291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5338" y="1906588"/>
            <a:ext cx="62912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4"/>
            <a:endParaRPr lang="da-DK" dirty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6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kkerhedsnet.dk/anvend-sine/sine-netskits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da-DK" dirty="0"/>
              <a:t>Talegrupper og skadestedssæt (SKS)</a:t>
            </a:r>
          </a:p>
        </p:txBody>
      </p:sp>
      <p:sp>
        <p:nvSpPr>
          <p:cNvPr id="5" name="Undertitel 2"/>
          <p:cNvSpPr>
            <a:spLocks noGrp="1"/>
          </p:cNvSpPr>
          <p:nvPr>
            <p:ph type="subTitle" idx="4294967295"/>
          </p:nvPr>
        </p:nvSpPr>
        <p:spPr>
          <a:xfrm>
            <a:off x="755576" y="3861048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dirty="0"/>
              <a:t>Opbygning og anvendelse af skadestedsæt</a:t>
            </a:r>
          </a:p>
        </p:txBody>
      </p:sp>
    </p:spTree>
    <p:extLst>
      <p:ext uri="{BB962C8B-B14F-4D97-AF65-F5344CB8AC3E}">
        <p14:creationId xmlns:p14="http://schemas.microsoft.com/office/powerpoint/2010/main" val="285723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Ekspertberedskaber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Når et ekspertberedskab rekvireres til en indsats, skal talegruppe ISL anvendes. Det er politiets vagtcentral, der videregiver oplysningen.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Ekspertberedskaberne tæller:</a:t>
            </a:r>
          </a:p>
          <a:p>
            <a:r>
              <a:rPr lang="da-DK" dirty="0"/>
              <a:t>Kemisk Beredskab</a:t>
            </a:r>
          </a:p>
          <a:p>
            <a:r>
              <a:rPr lang="da-DK" dirty="0"/>
              <a:t>Center for Biosikring og Bioberedskab</a:t>
            </a:r>
          </a:p>
          <a:p>
            <a:r>
              <a:rPr lang="da-DK" dirty="0"/>
              <a:t>Statens Institut for Strålebeskyttelse</a:t>
            </a:r>
          </a:p>
          <a:p>
            <a:r>
              <a:rPr lang="da-DK" dirty="0"/>
              <a:t>Nukleart Beredskab</a:t>
            </a:r>
          </a:p>
          <a:p>
            <a:r>
              <a:rPr lang="da-DK" dirty="0"/>
              <a:t>Forsvaret Ammunitionsrydningstjeneste (EOD)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Derudover gælder retningslinjerne for:</a:t>
            </a:r>
          </a:p>
          <a:p>
            <a:r>
              <a:rPr lang="da-DK" dirty="0"/>
              <a:t>Styrelsen for Patientsikkerhed</a:t>
            </a:r>
          </a:p>
          <a:p>
            <a:r>
              <a:rPr lang="da-DK" dirty="0"/>
              <a:t>Hjemmeværnet</a:t>
            </a:r>
          </a:p>
          <a:p>
            <a:r>
              <a:rPr lang="da-DK" dirty="0"/>
              <a:t>Fødevarestyrelsen</a:t>
            </a:r>
          </a:p>
          <a:p>
            <a:r>
              <a:rPr lang="da-DK" dirty="0" err="1"/>
              <a:t>Banedanmark</a:t>
            </a:r>
            <a:endParaRPr lang="da-DK" dirty="0"/>
          </a:p>
          <a:p>
            <a:r>
              <a:rPr lang="da-DK" dirty="0"/>
              <a:t>Havarikommissionen</a:t>
            </a:r>
          </a:p>
        </p:txBody>
      </p:sp>
    </p:spTree>
    <p:extLst>
      <p:ext uri="{BB962C8B-B14F-4D97-AF65-F5344CB8AC3E}">
        <p14:creationId xmlns:p14="http://schemas.microsoft.com/office/powerpoint/2010/main" val="169370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Frigivelse af skadestedssæt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Når en indsats er afsluttet, skal SKS frigives. </a:t>
            </a:r>
          </a:p>
          <a:p>
            <a:endParaRPr lang="da-DK" dirty="0"/>
          </a:p>
          <a:p>
            <a:r>
              <a:rPr lang="da-DK" dirty="0"/>
              <a:t>Det er sidste leder, der frigiver SKS hos vagtcentralen i den pågældende politikreds ved opkald på SINE. </a:t>
            </a:r>
          </a:p>
        </p:txBody>
      </p:sp>
    </p:spTree>
    <p:extLst>
      <p:ext uri="{BB962C8B-B14F-4D97-AF65-F5344CB8AC3E}">
        <p14:creationId xmlns:p14="http://schemas.microsoft.com/office/powerpoint/2010/main" val="425466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Skitser over SINE-kommunikation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 aftalte skitser for SINE-kommunikationen i og på tværs af beredskaberne kan hentes på CFB’s hjemmeside: </a:t>
            </a:r>
            <a:br>
              <a:rPr lang="da-DK" dirty="0"/>
            </a:br>
            <a:br>
              <a:rPr lang="da-DK" dirty="0"/>
            </a:br>
            <a:r>
              <a:rPr lang="da-DK" u="sng" dirty="0">
                <a:hlinkClick r:id="rId2"/>
              </a:rPr>
              <a:t>https://www.sikkerhedsnet.dk/anvend-sine/sine-netskitser/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93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6635080" cy="5472608"/>
          </a:xfrm>
        </p:spPr>
        <p:txBody>
          <a:bodyPr/>
          <a:lstStyle/>
          <a:p>
            <a:r>
              <a:rPr lang="da-DK" dirty="0"/>
              <a:t>Skadestedssæt</a:t>
            </a:r>
          </a:p>
          <a:p>
            <a:pPr lvl="1"/>
            <a:r>
              <a:rPr lang="da-DK" dirty="0"/>
              <a:t>Default skadestedssæt</a:t>
            </a:r>
          </a:p>
          <a:p>
            <a:pPr lvl="1"/>
            <a:r>
              <a:rPr lang="da-DK" dirty="0"/>
              <a:t>Almindelige skadestedssæt </a:t>
            </a:r>
          </a:p>
          <a:p>
            <a:pPr lvl="1"/>
            <a:r>
              <a:rPr lang="da-DK" dirty="0"/>
              <a:t>Assistanceskadestedssæt</a:t>
            </a:r>
          </a:p>
          <a:p>
            <a:pPr lvl="1"/>
            <a:r>
              <a:rPr lang="da-DK" dirty="0"/>
              <a:t>Faste skadestedssæt </a:t>
            </a:r>
          </a:p>
          <a:p>
            <a:r>
              <a:rPr lang="da-DK" dirty="0"/>
              <a:t>Skift til tildelt skadestedssæt </a:t>
            </a:r>
          </a:p>
          <a:p>
            <a:r>
              <a:rPr lang="da-DK" dirty="0"/>
              <a:t>Frigivelse af skadestedssæt</a:t>
            </a:r>
          </a:p>
          <a:p>
            <a:r>
              <a:rPr lang="da-DK" dirty="0"/>
              <a:t>Skitser over SINE-kommunikation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</p:spPr>
        <p:txBody>
          <a:bodyPr/>
          <a:lstStyle/>
          <a:p>
            <a:r>
              <a:rPr lang="da-DK" dirty="0"/>
              <a:t>Indhold</a:t>
            </a:r>
          </a:p>
        </p:txBody>
      </p:sp>
    </p:spTree>
    <p:extLst>
      <p:ext uri="{BB962C8B-B14F-4D97-AF65-F5344CB8AC3E}">
        <p14:creationId xmlns:p14="http://schemas.microsoft.com/office/powerpoint/2010/main" val="262129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 over default SKS i politikredsene</a:t>
            </a:r>
          </a:p>
        </p:txBody>
      </p:sp>
      <p:pic>
        <p:nvPicPr>
          <p:cNvPr id="5" name="Billede 4" descr="C:\Users\wrx29440\AppData\Local\Microsoft\Windows\INetCache\Content.Word\Billede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5832647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68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7" y="174952"/>
            <a:ext cx="4998621" cy="6566416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5796136" y="1700808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 almindelige SKS indeholder op til fem talegrupper. </a:t>
            </a:r>
            <a:b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Der er 232 almindelige SKS på landsplan.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275"/>
            <a:ext cx="5286253" cy="6657539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6012160" y="1700808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Til venstre fremgår det, hvilke SKS der anvendes i specifikke områder.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En politikreds’ default-talegruppe, som alle indsatser med tildelt SKS starter på, er politikredsens nummer + 0. Fx vil default for Fyns Politi (P6) være 60.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Alle politiets vagtcentraler har adgang til at reservere SKS fra politiets fællespulje, såfremt den enkelte politikreds ikke selv har flere ledige.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0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9538"/>
            <a:ext cx="5544617" cy="4857084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6156176" y="1700808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Assistanceskadestedssæt indeholder kun én talegruppe og anvendes fx i forbindelse med eskorte af ambulance. </a:t>
            </a:r>
            <a:b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 administreres af politiets vagtcentral, men rekvireres gennem egen indsatsleder eller politiets vagtcentral.</a:t>
            </a:r>
          </a:p>
        </p:txBody>
      </p:sp>
    </p:spTree>
    <p:extLst>
      <p:ext uri="{BB962C8B-B14F-4D97-AF65-F5344CB8AC3E}">
        <p14:creationId xmlns:p14="http://schemas.microsoft.com/office/powerpoint/2010/main" val="274382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6635080" cy="490066"/>
          </a:xfrm>
        </p:spPr>
        <p:txBody>
          <a:bodyPr/>
          <a:lstStyle/>
          <a:p>
            <a:r>
              <a:rPr lang="da-DK" dirty="0"/>
              <a:t>Faste skadestedssæt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47072"/>
              </p:ext>
            </p:extLst>
          </p:nvPr>
        </p:nvGraphicFramePr>
        <p:xfrm>
          <a:off x="539552" y="2204864"/>
          <a:ext cx="6203032" cy="4176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1176">
                  <a:extLst>
                    <a:ext uri="{9D8B030D-6E8A-4147-A177-3AD203B41FA5}">
                      <a16:colId xmlns:a16="http://schemas.microsoft.com/office/drawing/2014/main" val="356422825"/>
                    </a:ext>
                  </a:extLst>
                </a:gridCol>
                <a:gridCol w="1931856">
                  <a:extLst>
                    <a:ext uri="{9D8B030D-6E8A-4147-A177-3AD203B41FA5}">
                      <a16:colId xmlns:a16="http://schemas.microsoft.com/office/drawing/2014/main" val="4073687162"/>
                    </a:ext>
                  </a:extLst>
                </a:gridCol>
              </a:tblGrid>
              <a:tr h="24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Formål 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Fast</a:t>
                      </a:r>
                      <a:r>
                        <a:rPr lang="da-DK" sz="1400" baseline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 SKS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673416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Reserveret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180 – 185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79865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Equinor i Kalundborg (olieraffinaderi)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186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90377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Slots- og Kulturstyrelsen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187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00370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Folketinget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188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871851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Flyvestation Karup / Midtjyllands Lufthavn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189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364856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Femern Forbindelsen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190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50281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Metroen i København 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191 og 192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50684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Aalborg Lufthavn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193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06143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Aarhus Lufthavn 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194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707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Billund Lufthavn 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195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64843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Roskilde Lufthavn 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196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18612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Storebæltsforbindelsen 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197 og 198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25889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Københavns Lufthavn 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199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417555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Øresundsforbindelsen 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200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39297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Beredskabsstyrelsen Teknisk Skole Tinglev</a:t>
                      </a:r>
                      <a:endParaRPr lang="da-DK" sz="1400" b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225 – 230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233576"/>
                  </a:ext>
                </a:extLst>
              </a:tr>
              <a:tr h="2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Politiets interne kurser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0" dirty="0">
                          <a:solidFill>
                            <a:schemeClr val="tx1"/>
                          </a:solidFill>
                          <a:effectLst/>
                          <a:latin typeface="Politi" panose="02000503040000020004" pitchFamily="2" charset="0"/>
                          <a:cs typeface="Arial" panose="020B0604020202020204" pitchFamily="34" charset="0"/>
                        </a:rPr>
                        <a:t>231 – 232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Politi" panose="02000503040000020004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19039"/>
                  </a:ext>
                </a:extLst>
              </a:tr>
            </a:tbl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457200" y="105273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Hvis en hændelse finder sted på et område, som er tildelt et fast SKS, skal beredskaberne øjeblikkeligt stille radioerne ind på dette. </a:t>
            </a:r>
          </a:p>
        </p:txBody>
      </p:sp>
    </p:spTree>
    <p:extLst>
      <p:ext uri="{BB962C8B-B14F-4D97-AF65-F5344CB8AC3E}">
        <p14:creationId xmlns:p14="http://schemas.microsoft.com/office/powerpoint/2010/main" val="413821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Default skadestedssæt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Når en hændelse bliver slået fra alarmcentralen, kører indsatsledelsen frem på default. Dette er altid proceduren med undtagelse af brug af fast SKS.</a:t>
            </a:r>
            <a:br>
              <a:rPr lang="da-DK" dirty="0"/>
            </a:br>
            <a:endParaRPr lang="da-DK" dirty="0"/>
          </a:p>
          <a:p>
            <a:r>
              <a:rPr lang="da-DK" dirty="0"/>
              <a:t>Under fremkørsel kan ISL POLITI, ISL BRAND og ISL SUND tale sammen om aktuelle forhold på default SKS.</a:t>
            </a:r>
            <a:br>
              <a:rPr lang="da-DK" dirty="0"/>
            </a:br>
            <a:endParaRPr lang="da-DK" dirty="0"/>
          </a:p>
          <a:p>
            <a:r>
              <a:rPr lang="da-DK" dirty="0"/>
              <a:t>Enheder fra det </a:t>
            </a:r>
            <a:r>
              <a:rPr lang="da-DK" dirty="0" err="1"/>
              <a:t>præhospitale</a:t>
            </a:r>
            <a:r>
              <a:rPr lang="da-DK" dirty="0"/>
              <a:t> beredskab kører frem på tildelt SKS, talegruppe SUND.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Hvis situationen tilsiger det, kan ISL og Holdleder fra redningsberedskabet beslutte at skifte til tildelt SKS, talegruppe HOLDELEDER.</a:t>
            </a:r>
          </a:p>
        </p:txBody>
      </p:sp>
    </p:spTree>
    <p:extLst>
      <p:ext uri="{BB962C8B-B14F-4D97-AF65-F5344CB8AC3E}">
        <p14:creationId xmlns:p14="http://schemas.microsoft.com/office/powerpoint/2010/main" val="100965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Skift til tildelt skadestedssæt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Skift til tildelt SKS kan ske på tre måder:</a:t>
            </a:r>
          </a:p>
          <a:p>
            <a:pPr marL="0" indent="0">
              <a:buNone/>
            </a:pPr>
            <a:endParaRPr lang="da-DK" dirty="0"/>
          </a:p>
          <a:p>
            <a:pPr>
              <a:buFont typeface="+mj-lt"/>
              <a:buAutoNum type="arabicPeriod"/>
            </a:pPr>
            <a:r>
              <a:rPr lang="da-DK" b="1" dirty="0"/>
              <a:t>Under fremkørsel;</a:t>
            </a:r>
            <a:r>
              <a:rPr lang="da-DK" dirty="0"/>
              <a:t> hvis situationen tilsiger det og indsatsledelsen er enige om det</a:t>
            </a:r>
            <a:br>
              <a:rPr lang="da-DK" dirty="0"/>
            </a:br>
            <a:endParaRPr lang="da-DK" dirty="0"/>
          </a:p>
          <a:p>
            <a:pPr>
              <a:buFont typeface="+mj-lt"/>
              <a:buAutoNum type="arabicPeriod"/>
            </a:pPr>
            <a:r>
              <a:rPr lang="da-DK" b="1" dirty="0"/>
              <a:t>I indsatsområdet</a:t>
            </a:r>
            <a:r>
              <a:rPr lang="da-DK" dirty="0"/>
              <a:t>; når indsatsledelsen er enige om det. Her underretter hver indsatsleder egne styrker. Hvis politiet ikke sender styrker til opgaven, vil politiets vagtcentral agere ISL POLITI.</a:t>
            </a:r>
            <a:br>
              <a:rPr lang="da-DK" dirty="0"/>
            </a:br>
            <a:endParaRPr lang="da-DK" dirty="0"/>
          </a:p>
          <a:p>
            <a:pPr>
              <a:buFont typeface="+mj-lt"/>
              <a:buAutoNum type="arabicPeriod"/>
            </a:pPr>
            <a:r>
              <a:rPr lang="da-DK" b="1" dirty="0"/>
              <a:t>Under SAR- og MAS-operationer i kystnært område;</a:t>
            </a:r>
            <a:r>
              <a:rPr lang="da-DK" dirty="0"/>
              <a:t> der gælder særlige regler ved disse operationer, hvor JRCC og MAS har den koordinerende ledelse i stedet for politiet. </a:t>
            </a:r>
          </a:p>
          <a:p>
            <a:pPr>
              <a:buFont typeface="+mj-lt"/>
              <a:buAutoNum type="arabicPeriod"/>
            </a:pPr>
            <a:endParaRPr lang="da-DK" dirty="0"/>
          </a:p>
          <a:p>
            <a:pPr marL="0" indent="0">
              <a:buNone/>
            </a:pPr>
            <a:r>
              <a:rPr lang="da-DK" dirty="0"/>
              <a:t>Når man skifter til tildelt SKS, skal ISL POLITI melde det tilbage til egen vagtcentral, hvorefter politiets vagtcentral melder ud til tilgående enheder på default.</a:t>
            </a:r>
          </a:p>
          <a:p>
            <a:pPr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0773162"/>
      </p:ext>
    </p:extLst>
  </p:cSld>
  <p:clrMapOvr>
    <a:masterClrMapping/>
  </p:clrMapOvr>
</p:sld>
</file>

<file path=ppt/theme/theme1.xml><?xml version="1.0" encoding="utf-8"?>
<a:theme xmlns:a="http://schemas.openxmlformats.org/drawingml/2006/main" name="CFB_Pres_DK_template_ny">
  <a:themeElements>
    <a:clrScheme name="CFB">
      <a:dk1>
        <a:sysClr val="windowText" lastClr="000000"/>
      </a:dk1>
      <a:lt1>
        <a:sysClr val="window" lastClr="FFFFFF"/>
      </a:lt1>
      <a:dk2>
        <a:srgbClr val="001E3C"/>
      </a:dk2>
      <a:lt2>
        <a:srgbClr val="B1E3FF"/>
      </a:lt2>
      <a:accent1>
        <a:srgbClr val="D4E600"/>
      </a:accent1>
      <a:accent2>
        <a:srgbClr val="959595"/>
      </a:accent2>
      <a:accent3>
        <a:srgbClr val="3C3C3C"/>
      </a:accent3>
      <a:accent4>
        <a:srgbClr val="CECECE"/>
      </a:accent4>
      <a:accent5>
        <a:srgbClr val="4BACC6"/>
      </a:accent5>
      <a:accent6>
        <a:srgbClr val="E2F4FF"/>
      </a:accent6>
      <a:hlink>
        <a:srgbClr val="1B99CD"/>
      </a:hlink>
      <a:folHlink>
        <a:srgbClr val="959595"/>
      </a:folHlink>
    </a:clrScheme>
    <a:fontScheme name="CF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3BA65158-69F2-4228-9BE4-6DAB0EBE09E9}" vid="{3C0714A5-E985-46C5-840E-587164747A44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CFB-præsentation DK</Template>
  <TotalTime>292</TotalTime>
  <Words>586</Words>
  <Application>Microsoft Macintosh PowerPoint</Application>
  <PresentationFormat>Skærmshow (4:3)</PresentationFormat>
  <Paragraphs>94</Paragraphs>
  <Slides>12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Politi</vt:lpstr>
      <vt:lpstr>Times New Roman</vt:lpstr>
      <vt:lpstr>CFB_Pres_DK_template_ny</vt:lpstr>
      <vt:lpstr>Talegrupper og skadestedssæt (SKS)</vt:lpstr>
      <vt:lpstr>Indhold</vt:lpstr>
      <vt:lpstr>Oversigt over default SKS i politikredsene</vt:lpstr>
      <vt:lpstr>PowerPoint-præsentation</vt:lpstr>
      <vt:lpstr>PowerPoint-præsentation</vt:lpstr>
      <vt:lpstr>PowerPoint-præsentation</vt:lpstr>
      <vt:lpstr>Faste skadestedssæt</vt:lpstr>
      <vt:lpstr>Default skadestedssæt</vt:lpstr>
      <vt:lpstr>Skift til tildelt skadestedssæt</vt:lpstr>
      <vt:lpstr>Ekspertberedskaber</vt:lpstr>
      <vt:lpstr>Frigivelse af skadestedssæt</vt:lpstr>
      <vt:lpstr>Skitser over SINE-kommunikation</vt:lpstr>
    </vt:vector>
  </TitlesOfParts>
  <Company>Rigspolitiets Koncern 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Talegrupper og skadestedssæt (SKS)</dc:title>
  <cp:lastModifiedBy>Microsoft Office User</cp:lastModifiedBy>
  <cp:revision>1</cp:revision>
  <cp:lastPrinted>2020-06-15T10:05:35Z</cp:lastPrinted>
  <dcterms:created xsi:type="dcterms:W3CDTF">2020-05-18T09:03:13Z</dcterms:created>
  <dcterms:modified xsi:type="dcterms:W3CDTF">2022-02-09T11:06:54Z</dcterms:modified>
</cp:coreProperties>
</file>